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Proxima Nova"/>
      <p:regular r:id="rId59"/>
      <p:bold r:id="rId60"/>
      <p:italic r:id="rId61"/>
      <p:boldItalic r:id="rId62"/>
    </p:embeddedFont>
    <p:embeddedFont>
      <p:font typeface="Roboto Medium"/>
      <p:regular r:id="rId63"/>
      <p:bold r:id="rId64"/>
      <p:italic r:id="rId65"/>
      <p:boldItalic r:id="rId66"/>
    </p:embeddedFont>
    <p:embeddedFont>
      <p:font typeface="Amatic SC"/>
      <p:regular r:id="rId67"/>
      <p:bold r:id="rId68"/>
    </p:embeddedFont>
    <p:embeddedFont>
      <p:font typeface="Lato"/>
      <p:regular r:id="rId69"/>
      <p:bold r:id="rId70"/>
      <p:italic r:id="rId71"/>
      <p:boldItalic r:id="rId72"/>
    </p:embeddedFont>
    <p:embeddedFont>
      <p:font typeface="Proxima Nova Semibold"/>
      <p:regular r:id="rId73"/>
      <p:bold r:id="rId74"/>
      <p:boldItalic r:id="rId75"/>
    </p:embeddedFont>
    <p:embeddedFont>
      <p:font typeface="Sora"/>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4E4931-AB6E-4C46-96F4-A92419F2726B}">
  <a:tblStyle styleId="{374E4931-AB6E-4C46-96F4-A92419F272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Lato-boldItalic.fntdata"/><Relationship Id="rId31" Type="http://schemas.openxmlformats.org/officeDocument/2006/relationships/slide" Target="slides/slide24.xml"/><Relationship Id="rId75" Type="http://schemas.openxmlformats.org/officeDocument/2006/relationships/font" Target="fonts/ProximaNovaSemibold-boldItalic.fntdata"/><Relationship Id="rId30" Type="http://schemas.openxmlformats.org/officeDocument/2006/relationships/slide" Target="slides/slide23.xml"/><Relationship Id="rId74" Type="http://schemas.openxmlformats.org/officeDocument/2006/relationships/font" Target="fonts/ProximaNovaSemibold-bold.fntdata"/><Relationship Id="rId33" Type="http://schemas.openxmlformats.org/officeDocument/2006/relationships/slide" Target="slides/slide26.xml"/><Relationship Id="rId77" Type="http://schemas.openxmlformats.org/officeDocument/2006/relationships/font" Target="fonts/Sora-bold.fntdata"/><Relationship Id="rId32" Type="http://schemas.openxmlformats.org/officeDocument/2006/relationships/slide" Target="slides/slide25.xml"/><Relationship Id="rId76" Type="http://schemas.openxmlformats.org/officeDocument/2006/relationships/font" Target="fonts/Sora-regular.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AmaticSC-bold.fntdata"/><Relationship Id="rId23" Type="http://schemas.openxmlformats.org/officeDocument/2006/relationships/slide" Target="slides/slide16.xml"/><Relationship Id="rId67" Type="http://schemas.openxmlformats.org/officeDocument/2006/relationships/font" Target="fonts/AmaticSC-regular.fntdata"/><Relationship Id="rId60" Type="http://schemas.openxmlformats.org/officeDocument/2006/relationships/font" Target="fonts/ProximaNova-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1bf8d60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d1bf8d60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0f41e1924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0f41e1924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0f41e1924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0f41e192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1bf8d60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1bf8d60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1bf8d60a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1bf8d60a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d1bf8d60a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d1bf8d60a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1bf8d6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1bf8d6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d1bf8d60a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d1bf8d60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1bf8d60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d1bf8d60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1bf8d60a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1bf8d60a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d1bf8d60a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d1bf8d60a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d1bf8d60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d1bf8d60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1bf8d60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1bf8d60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d1bf8d60a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d1bf8d60a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f41e1924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f41e1924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0f41e1924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0f41e1924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0f41e1924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0f41e1924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1bf8d60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1bf8d60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d1bf8d60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d1bf8d60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86fec561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86fec561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86fec561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86fec561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86fec561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86fec561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287ed9c17e8_1_1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287ed9c17e8_1_1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87ed9c17e8_1_1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87ed9c17e8_1_1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287ed9c17e8_1_1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287ed9c17e8_1_1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87ed9c17e8_1_1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287ed9c17e8_1_1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87ed9c17e8_1_1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87ed9c17e8_1_1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287ed9c17e8_1_1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287ed9c17e8_1_1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g287ed9c17e8_1_14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2" name="Google Shape;4422;g287ed9c17e8_1_14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9" name="Shape 4839"/>
        <p:cNvGrpSpPr/>
        <p:nvPr/>
      </p:nvGrpSpPr>
      <p:grpSpPr>
        <a:xfrm>
          <a:off x="0" y="0"/>
          <a:ext cx="0" cy="0"/>
          <a:chOff x="0" y="0"/>
          <a:chExt cx="0" cy="0"/>
        </a:xfrm>
      </p:grpSpPr>
      <p:sp>
        <p:nvSpPr>
          <p:cNvPr id="4840" name="Google Shape;4840;g287ed9c17e8_1_14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1" name="Google Shape;4841;g287ed9c17e8_1_14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g287ed9c17e8_1_14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1" name="Google Shape;5011;g287ed9c17e8_1_14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4" name="Shape 5414"/>
        <p:cNvGrpSpPr/>
        <p:nvPr/>
      </p:nvGrpSpPr>
      <p:grpSpPr>
        <a:xfrm>
          <a:off x="0" y="0"/>
          <a:ext cx="0" cy="0"/>
          <a:chOff x="0" y="0"/>
          <a:chExt cx="0" cy="0"/>
        </a:xfrm>
      </p:grpSpPr>
      <p:sp>
        <p:nvSpPr>
          <p:cNvPr id="5415" name="Google Shape;5415;g287ed9c17e8_1_15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6" name="Google Shape;5416;g287ed9c17e8_1_15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4" name="Shape 5794"/>
        <p:cNvGrpSpPr/>
        <p:nvPr/>
      </p:nvGrpSpPr>
      <p:grpSpPr>
        <a:xfrm>
          <a:off x="0" y="0"/>
          <a:ext cx="0" cy="0"/>
          <a:chOff x="0" y="0"/>
          <a:chExt cx="0" cy="0"/>
        </a:xfrm>
      </p:grpSpPr>
      <p:sp>
        <p:nvSpPr>
          <p:cNvPr id="5795" name="Google Shape;5795;g287ed9c17e8_1_15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6" name="Google Shape;5796;g287ed9c17e8_1_15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0" name="Shape 6220"/>
        <p:cNvGrpSpPr/>
        <p:nvPr/>
      </p:nvGrpSpPr>
      <p:grpSpPr>
        <a:xfrm>
          <a:off x="0" y="0"/>
          <a:ext cx="0" cy="0"/>
          <a:chOff x="0" y="0"/>
          <a:chExt cx="0" cy="0"/>
        </a:xfrm>
      </p:grpSpPr>
      <p:sp>
        <p:nvSpPr>
          <p:cNvPr id="6221" name="Google Shape;6221;g287ed9c17e8_1_15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2" name="Google Shape;6222;g287ed9c17e8_1_15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1" name="Shape 6581"/>
        <p:cNvGrpSpPr/>
        <p:nvPr/>
      </p:nvGrpSpPr>
      <p:grpSpPr>
        <a:xfrm>
          <a:off x="0" y="0"/>
          <a:ext cx="0" cy="0"/>
          <a:chOff x="0" y="0"/>
          <a:chExt cx="0" cy="0"/>
        </a:xfrm>
      </p:grpSpPr>
      <p:sp>
        <p:nvSpPr>
          <p:cNvPr id="6582" name="Google Shape;6582;g287ed9c17e8_1_16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3" name="Google Shape;6583;g287ed9c17e8_1_16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1" name="Shape 7091"/>
        <p:cNvGrpSpPr/>
        <p:nvPr/>
      </p:nvGrpSpPr>
      <p:grpSpPr>
        <a:xfrm>
          <a:off x="0" y="0"/>
          <a:ext cx="0" cy="0"/>
          <a:chOff x="0" y="0"/>
          <a:chExt cx="0" cy="0"/>
        </a:xfrm>
      </p:grpSpPr>
      <p:sp>
        <p:nvSpPr>
          <p:cNvPr id="7092" name="Google Shape;7092;g287ed9c17e8_1_16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3" name="Google Shape;7093;g287ed9c17e8_1_16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1" name="Shape 7711"/>
        <p:cNvGrpSpPr/>
        <p:nvPr/>
      </p:nvGrpSpPr>
      <p:grpSpPr>
        <a:xfrm>
          <a:off x="0" y="0"/>
          <a:ext cx="0" cy="0"/>
          <a:chOff x="0" y="0"/>
          <a:chExt cx="0" cy="0"/>
        </a:xfrm>
      </p:grpSpPr>
      <p:sp>
        <p:nvSpPr>
          <p:cNvPr id="7712" name="Google Shape;7712;g287ed9c17e8_1_17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3" name="Google Shape;7713;g287ed9c17e8_1_17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5" name="Shape 8305"/>
        <p:cNvGrpSpPr/>
        <p:nvPr/>
      </p:nvGrpSpPr>
      <p:grpSpPr>
        <a:xfrm>
          <a:off x="0" y="0"/>
          <a:ext cx="0" cy="0"/>
          <a:chOff x="0" y="0"/>
          <a:chExt cx="0" cy="0"/>
        </a:xfrm>
      </p:grpSpPr>
      <p:sp>
        <p:nvSpPr>
          <p:cNvPr id="8306" name="Google Shape;8306;g287ed9c17e8_1_18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7" name="Google Shape;8307;g287ed9c17e8_1_18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0f41e192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0f41e192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6" name="Shape 8626"/>
        <p:cNvGrpSpPr/>
        <p:nvPr/>
      </p:nvGrpSpPr>
      <p:grpSpPr>
        <a:xfrm>
          <a:off x="0" y="0"/>
          <a:ext cx="0" cy="0"/>
          <a:chOff x="0" y="0"/>
          <a:chExt cx="0" cy="0"/>
        </a:xfrm>
      </p:grpSpPr>
      <p:sp>
        <p:nvSpPr>
          <p:cNvPr id="8627" name="Google Shape;8627;g287ed9c17e8_1_18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8" name="Google Shape;8628;g287ed9c17e8_1_18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4" name="Shape 8934"/>
        <p:cNvGrpSpPr/>
        <p:nvPr/>
      </p:nvGrpSpPr>
      <p:grpSpPr>
        <a:xfrm>
          <a:off x="0" y="0"/>
          <a:ext cx="0" cy="0"/>
          <a:chOff x="0" y="0"/>
          <a:chExt cx="0" cy="0"/>
        </a:xfrm>
      </p:grpSpPr>
      <p:sp>
        <p:nvSpPr>
          <p:cNvPr id="8935" name="Google Shape;8935;g287ed9c17e8_1_20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6" name="Google Shape;8936;g287ed9c17e8_1_20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fc2de9d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2fc2de9d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157700" y="1061225"/>
            <a:ext cx="4260000" cy="175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157700" y="2997200"/>
            <a:ext cx="4260000" cy="365700"/>
          </a:xfrm>
          <a:prstGeom prst="rect">
            <a:avLst/>
          </a:prstGeom>
          <a:solidFill>
            <a:schemeClr val="lt2"/>
          </a:solidFill>
        </p:spPr>
        <p:txBody>
          <a:bodyPr anchorCtr="0" anchor="ctr" bIns="91425" lIns="91425" spcFirstLastPara="1" rIns="91425" wrap="square" tIns="91425">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flipH="1" rot="5400000">
                <a:off x="-1093800" y="38159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4" name="Google Shape;14;p2"/>
              <p:cNvCxnSpPr/>
              <p:nvPr/>
            </p:nvCxnSpPr>
            <p:spPr>
              <a:xfrm flipH="1" rot="5400000">
                <a:off x="-1327875" y="44498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flipH="1" rot="10800000">
                <a:off x="-709225" y="4185350"/>
                <a:ext cx="7895400" cy="1147500"/>
              </a:xfrm>
              <a:prstGeom prst="bentConnector3">
                <a:avLst>
                  <a:gd fmla="val 71221" name="adj1"/>
                </a:avLst>
              </a:prstGeom>
              <a:noFill/>
              <a:ln cap="flat" cmpd="sng" w="19050">
                <a:solidFill>
                  <a:schemeClr val="lt2"/>
                </a:solidFill>
                <a:prstDash val="solid"/>
                <a:round/>
                <a:headEnd len="med" w="med" type="none"/>
                <a:tailEnd len="med" w="med" type="oval"/>
              </a:ln>
            </p:spPr>
          </p:cxnSp>
          <p:cxnSp>
            <p:nvCxnSpPr>
              <p:cNvPr id="17" name="Google Shape;17;p2"/>
              <p:cNvCxnSpPr/>
              <p:nvPr/>
            </p:nvCxnSpPr>
            <p:spPr>
              <a:xfrm flipH="1" rot="10800000">
                <a:off x="2953025" y="4367125"/>
                <a:ext cx="3567000" cy="1794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fmla="val 4494" name="adj1"/>
                </a:avLst>
              </a:prstGeom>
              <a:noFill/>
              <a:ln cap="flat" cmpd="sng" w="19050">
                <a:solidFill>
                  <a:schemeClr val="lt2"/>
                </a:solidFill>
                <a:prstDash val="solid"/>
                <a:round/>
                <a:headEnd len="med" w="med" type="none"/>
                <a:tailEnd len="med" w="med" type="oval"/>
              </a:ln>
            </p:spPr>
          </p:cxnSp>
          <p:cxnSp>
            <p:nvCxnSpPr>
              <p:cNvPr id="20" name="Google Shape;20;p2"/>
              <p:cNvCxnSpPr/>
              <p:nvPr/>
            </p:nvCxnSpPr>
            <p:spPr>
              <a:xfrm>
                <a:off x="8417700" y="3180050"/>
                <a:ext cx="359700" cy="1051800"/>
              </a:xfrm>
              <a:prstGeom prst="bentConnector2">
                <a:avLst/>
              </a:prstGeom>
              <a:noFill/>
              <a:ln cap="flat" cmpd="sng" w="19050">
                <a:solidFill>
                  <a:schemeClr val="lt2"/>
                </a:solidFill>
                <a:prstDash val="solid"/>
                <a:round/>
                <a:headEnd len="med" w="med" type="none"/>
                <a:tailEnd len="med" w="med" type="oval"/>
              </a:ln>
            </p:spPr>
          </p:cxnSp>
          <p:cxnSp>
            <p:nvCxnSpPr>
              <p:cNvPr id="21" name="Google Shape;21;p2"/>
              <p:cNvCxnSpPr/>
              <p:nvPr/>
            </p:nvCxnSpPr>
            <p:spPr>
              <a:xfrm rot="5400000">
                <a:off x="8288750" y="2779400"/>
                <a:ext cx="2082300" cy="729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77403" y="48146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11"/>
          <p:cNvSpPr txBox="1"/>
          <p:nvPr>
            <p:ph hasCustomPrompt="1" type="title"/>
          </p:nvPr>
        </p:nvSpPr>
        <p:spPr>
          <a:xfrm>
            <a:off x="1284000" y="1555613"/>
            <a:ext cx="6576000" cy="13602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p:nvPr>
            <p:ph idx="1" type="subTitle"/>
          </p:nvPr>
        </p:nvSpPr>
        <p:spPr>
          <a:xfrm>
            <a:off x="1284000" y="3090788"/>
            <a:ext cx="65760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5"/>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flipH="1" rot="-5400000">
              <a:off x="-380550" y="571163"/>
              <a:ext cx="2426100" cy="903000"/>
            </a:xfrm>
            <a:prstGeom prst="bentConnector2">
              <a:avLst/>
            </a:prstGeom>
            <a:noFill/>
            <a:ln cap="flat" cmpd="sng" w="19050">
              <a:solidFill>
                <a:schemeClr val="lt2"/>
              </a:solidFill>
              <a:prstDash val="solid"/>
              <a:round/>
              <a:headEnd len="med" w="med" type="none"/>
              <a:tailEnd len="med" w="med" type="oval"/>
            </a:ln>
          </p:spPr>
        </p:cxnSp>
        <p:cxnSp>
          <p:nvCxnSpPr>
            <p:cNvPr id="102" name="Google Shape;102;p11"/>
            <p:cNvCxnSpPr/>
            <p:nvPr/>
          </p:nvCxnSpPr>
          <p:spPr>
            <a:xfrm flipH="1" rot="-5400000">
              <a:off x="-924000" y="1419413"/>
              <a:ext cx="3439500" cy="5247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3" name="Google Shape;103;p11"/>
            <p:cNvCxnSpPr/>
            <p:nvPr/>
          </p:nvCxnSpPr>
          <p:spPr>
            <a:xfrm rot="5400000">
              <a:off x="7914850" y="2156275"/>
              <a:ext cx="1491900" cy="12510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4" name="Google Shape;104;p11"/>
            <p:cNvCxnSpPr/>
            <p:nvPr/>
          </p:nvCxnSpPr>
          <p:spPr>
            <a:xfrm>
              <a:off x="-123950" y="4755625"/>
              <a:ext cx="9146400" cy="286800"/>
            </a:xfrm>
            <a:prstGeom prst="bentConnector3">
              <a:avLst>
                <a:gd fmla="val 51191" name="adj1"/>
              </a:avLst>
            </a:prstGeom>
            <a:noFill/>
            <a:ln cap="flat" cmpd="sng" w="19050">
              <a:solidFill>
                <a:schemeClr val="lt2"/>
              </a:solidFill>
              <a:prstDash val="solid"/>
              <a:round/>
              <a:headEnd len="med" w="med" type="none"/>
              <a:tailEnd len="med" w="med" type="oval"/>
            </a:ln>
          </p:spPr>
        </p:cxnSp>
        <p:cxnSp>
          <p:nvCxnSpPr>
            <p:cNvPr id="105" name="Google Shape;105;p11"/>
            <p:cNvCxnSpPr/>
            <p:nvPr/>
          </p:nvCxnSpPr>
          <p:spPr>
            <a:xfrm flipH="1" rot="10800000">
              <a:off x="-135425" y="4399725"/>
              <a:ext cx="8882400" cy="252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1" name="Shape 111"/>
        <p:cNvGrpSpPr/>
        <p:nvPr/>
      </p:nvGrpSpPr>
      <p:grpSpPr>
        <a:xfrm>
          <a:off x="0" y="0"/>
          <a:ext cx="0" cy="0"/>
          <a:chOff x="0" y="0"/>
          <a:chExt cx="0" cy="0"/>
        </a:xfrm>
      </p:grpSpPr>
      <p:sp>
        <p:nvSpPr>
          <p:cNvPr id="112" name="Google Shape;11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3" name="Google Shape;113;p13"/>
          <p:cNvSpPr txBox="1"/>
          <p:nvPr>
            <p:ph idx="1" type="subTitle"/>
          </p:nvPr>
        </p:nvSpPr>
        <p:spPr>
          <a:xfrm>
            <a:off x="2917223" y="166110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4" name="Google Shape;114;p13"/>
          <p:cNvSpPr txBox="1"/>
          <p:nvPr>
            <p:ph idx="2" type="subTitle"/>
          </p:nvPr>
        </p:nvSpPr>
        <p:spPr>
          <a:xfrm>
            <a:off x="2917223" y="247945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5" name="Google Shape;115;p13"/>
          <p:cNvSpPr txBox="1"/>
          <p:nvPr>
            <p:ph idx="3" type="subTitle"/>
          </p:nvPr>
        </p:nvSpPr>
        <p:spPr>
          <a:xfrm>
            <a:off x="2917223" y="3297775"/>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6" name="Google Shape;116;p13"/>
          <p:cNvSpPr txBox="1"/>
          <p:nvPr>
            <p:ph idx="4" type="subTitle"/>
          </p:nvPr>
        </p:nvSpPr>
        <p:spPr>
          <a:xfrm>
            <a:off x="2917223" y="411610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7" name="Google Shape;117;p13"/>
          <p:cNvSpPr txBox="1"/>
          <p:nvPr>
            <p:ph hasCustomPrompt="1" idx="5" type="title"/>
          </p:nvPr>
        </p:nvSpPr>
        <p:spPr>
          <a:xfrm>
            <a:off x="1986273" y="1401350"/>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6" type="title"/>
          </p:nvPr>
        </p:nvSpPr>
        <p:spPr>
          <a:xfrm>
            <a:off x="1986273" y="3037983"/>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7" type="title"/>
          </p:nvPr>
        </p:nvSpPr>
        <p:spPr>
          <a:xfrm>
            <a:off x="1986273" y="2219667"/>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8" type="title"/>
          </p:nvPr>
        </p:nvSpPr>
        <p:spPr>
          <a:xfrm>
            <a:off x="1986273" y="3856300"/>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idx="9" type="subTitle"/>
          </p:nvPr>
        </p:nvSpPr>
        <p:spPr>
          <a:xfrm>
            <a:off x="2917223" y="1401350"/>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2" name="Google Shape;122;p13"/>
          <p:cNvSpPr txBox="1"/>
          <p:nvPr>
            <p:ph idx="13" type="subTitle"/>
          </p:nvPr>
        </p:nvSpPr>
        <p:spPr>
          <a:xfrm>
            <a:off x="2917227" y="2219700"/>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3" name="Google Shape;123;p13"/>
          <p:cNvSpPr txBox="1"/>
          <p:nvPr>
            <p:ph idx="14" type="subTitle"/>
          </p:nvPr>
        </p:nvSpPr>
        <p:spPr>
          <a:xfrm>
            <a:off x="2917223" y="3037976"/>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4" name="Google Shape;124;p13"/>
          <p:cNvSpPr txBox="1"/>
          <p:nvPr>
            <p:ph idx="15" type="subTitle"/>
          </p:nvPr>
        </p:nvSpPr>
        <p:spPr>
          <a:xfrm>
            <a:off x="2917227" y="3856301"/>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cxnSp>
          <p:nvCxnSpPr>
            <p:cNvPr id="131" name="Google Shape;131;p13"/>
            <p:cNvCxnSpPr/>
            <p:nvPr/>
          </p:nvCxnSpPr>
          <p:spPr>
            <a:xfrm>
              <a:off x="530500" y="-641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32" name="Shape 132"/>
        <p:cNvGrpSpPr/>
        <p:nvPr/>
      </p:nvGrpSpPr>
      <p:grpSpPr>
        <a:xfrm>
          <a:off x="0" y="0"/>
          <a:ext cx="0" cy="0"/>
          <a:chOff x="0" y="0"/>
          <a:chExt cx="0" cy="0"/>
        </a:xfrm>
      </p:grpSpPr>
      <p:sp>
        <p:nvSpPr>
          <p:cNvPr id="133" name="Google Shape;13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fmla="val 3258" name="adj1"/>
              </a:avLst>
            </a:prstGeom>
            <a:noFill/>
            <a:ln cap="flat" cmpd="sng" w="19050">
              <a:solidFill>
                <a:schemeClr val="lt2"/>
              </a:solidFill>
              <a:prstDash val="solid"/>
              <a:round/>
              <a:headEnd len="med" w="med" type="none"/>
              <a:tailEnd len="med" w="med" type="oval"/>
            </a:ln>
          </p:spPr>
        </p:cxnSp>
        <p:cxnSp>
          <p:nvCxnSpPr>
            <p:cNvPr id="139" name="Google Shape;139;p14"/>
            <p:cNvCxnSpPr/>
            <p:nvPr/>
          </p:nvCxnSpPr>
          <p:spPr>
            <a:xfrm flipH="1" rot="-5400000">
              <a:off x="-2164550" y="1408116"/>
              <a:ext cx="4877100" cy="918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40" name="Shape 140"/>
        <p:cNvGrpSpPr/>
        <p:nvPr/>
      </p:nvGrpSpPr>
      <p:grpSpPr>
        <a:xfrm>
          <a:off x="0" y="0"/>
          <a:ext cx="0" cy="0"/>
          <a:chOff x="0" y="0"/>
          <a:chExt cx="0" cy="0"/>
        </a:xfrm>
      </p:grpSpPr>
      <p:sp>
        <p:nvSpPr>
          <p:cNvPr id="141" name="Google Shape;14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5"/>
          <p:cNvGrpSpPr/>
          <p:nvPr/>
        </p:nvGrpSpPr>
        <p:grpSpPr>
          <a:xfrm flipH="1" rot="10800000">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fmla="val 4347" name="adj1"/>
              </a:avLst>
            </a:prstGeom>
            <a:noFill/>
            <a:ln cap="flat" cmpd="sng" w="19050">
              <a:solidFill>
                <a:schemeClr val="lt2"/>
              </a:solidFill>
              <a:prstDash val="solid"/>
              <a:round/>
              <a:headEnd len="med" w="med" type="none"/>
              <a:tailEnd len="med" w="med" type="oval"/>
            </a:ln>
          </p:spPr>
        </p:cxnSp>
        <p:cxnSp>
          <p:nvCxnSpPr>
            <p:cNvPr id="147" name="Google Shape;147;p15"/>
            <p:cNvCxnSpPr/>
            <p:nvPr/>
          </p:nvCxnSpPr>
          <p:spPr>
            <a:xfrm flipH="1" rot="-5400000">
              <a:off x="-2164550" y="1408116"/>
              <a:ext cx="4877100" cy="918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8" name="Shape 148"/>
        <p:cNvGrpSpPr/>
        <p:nvPr/>
      </p:nvGrpSpPr>
      <p:grpSpPr>
        <a:xfrm>
          <a:off x="0" y="0"/>
          <a:ext cx="0" cy="0"/>
          <a:chOff x="0" y="0"/>
          <a:chExt cx="0" cy="0"/>
        </a:xfrm>
      </p:grpSpPr>
      <p:sp>
        <p:nvSpPr>
          <p:cNvPr id="149" name="Google Shape;149;p16"/>
          <p:cNvSpPr txBox="1"/>
          <p:nvPr>
            <p:ph type="title"/>
          </p:nvPr>
        </p:nvSpPr>
        <p:spPr>
          <a:xfrm>
            <a:off x="1851163" y="3797875"/>
            <a:ext cx="3233100" cy="365700"/>
          </a:xfrm>
          <a:prstGeom prst="rect">
            <a:avLst/>
          </a:prstGeom>
          <a:solidFill>
            <a:schemeClr val="lt2"/>
          </a:solidFill>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0" name="Google Shape;150;p16"/>
          <p:cNvSpPr txBox="1"/>
          <p:nvPr>
            <p:ph idx="1" type="subTitle"/>
          </p:nvPr>
        </p:nvSpPr>
        <p:spPr>
          <a:xfrm>
            <a:off x="713225" y="945625"/>
            <a:ext cx="4371300" cy="27417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14882235" y="888343"/>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fmla="val 40711" name="adj1"/>
              </a:avLst>
            </a:prstGeom>
            <a:noFill/>
            <a:ln cap="flat" cmpd="sng" w="19050">
              <a:solidFill>
                <a:schemeClr val="lt2"/>
              </a:solidFill>
              <a:prstDash val="solid"/>
              <a:round/>
              <a:headEnd len="med" w="med" type="none"/>
              <a:tailEnd len="med" w="med" type="oval"/>
            </a:ln>
          </p:spPr>
        </p:cxnSp>
        <p:cxnSp>
          <p:nvCxnSpPr>
            <p:cNvPr id="157" name="Google Shape;157;p16"/>
            <p:cNvCxnSpPr/>
            <p:nvPr/>
          </p:nvCxnSpPr>
          <p:spPr>
            <a:xfrm rot="5400000">
              <a:off x="-358150" y="447725"/>
              <a:ext cx="2648100" cy="709200"/>
            </a:xfrm>
            <a:prstGeom prst="bentConnector3">
              <a:avLst>
                <a:gd fmla="val 40711" name="adj1"/>
              </a:avLst>
            </a:prstGeom>
            <a:noFill/>
            <a:ln cap="flat" cmpd="sng" w="19050">
              <a:solidFill>
                <a:schemeClr val="lt2"/>
              </a:solidFill>
              <a:prstDash val="solid"/>
              <a:round/>
              <a:headEnd len="med" w="med" type="none"/>
              <a:tailEnd len="med" w="med" type="oval"/>
            </a:ln>
          </p:spPr>
        </p:cxnSp>
        <p:cxnSp>
          <p:nvCxnSpPr>
            <p:cNvPr id="158" name="Google Shape;158;p16"/>
            <p:cNvCxnSpPr/>
            <p:nvPr/>
          </p:nvCxnSpPr>
          <p:spPr>
            <a:xfrm flipH="1">
              <a:off x="6956600" y="3734250"/>
              <a:ext cx="3431400" cy="987000"/>
            </a:xfrm>
            <a:prstGeom prst="bentConnector3">
              <a:avLst>
                <a:gd fmla="val 45484" name="adj1"/>
              </a:avLst>
            </a:prstGeom>
            <a:noFill/>
            <a:ln cap="flat" cmpd="sng" w="19050">
              <a:solidFill>
                <a:schemeClr val="lt2"/>
              </a:solidFill>
              <a:prstDash val="solid"/>
              <a:round/>
              <a:headEnd len="med" w="med" type="none"/>
              <a:tailEnd len="med" w="med" type="oval"/>
            </a:ln>
          </p:spPr>
        </p:cxnSp>
        <p:cxnSp>
          <p:nvCxnSpPr>
            <p:cNvPr id="159" name="Google Shape;159;p16"/>
            <p:cNvCxnSpPr/>
            <p:nvPr/>
          </p:nvCxnSpPr>
          <p:spPr>
            <a:xfrm flipH="1">
              <a:off x="7656850" y="3932550"/>
              <a:ext cx="2803200" cy="10182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60" name="Shape 160"/>
        <p:cNvGrpSpPr/>
        <p:nvPr/>
      </p:nvGrpSpPr>
      <p:grpSpPr>
        <a:xfrm>
          <a:off x="0" y="0"/>
          <a:ext cx="0" cy="0"/>
          <a:chOff x="0" y="0"/>
          <a:chExt cx="0" cy="0"/>
        </a:xfrm>
      </p:grpSpPr>
      <p:sp>
        <p:nvSpPr>
          <p:cNvPr id="161" name="Google Shape;16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2" name="Google Shape;162;p17"/>
          <p:cNvSpPr txBox="1"/>
          <p:nvPr>
            <p:ph idx="1" type="subTitle"/>
          </p:nvPr>
        </p:nvSpPr>
        <p:spPr>
          <a:xfrm>
            <a:off x="4827974" y="1602925"/>
            <a:ext cx="3318600" cy="192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7"/>
          <p:cNvSpPr txBox="1"/>
          <p:nvPr>
            <p:ph idx="2" type="subTitle"/>
          </p:nvPr>
        </p:nvSpPr>
        <p:spPr>
          <a:xfrm>
            <a:off x="997425" y="1602925"/>
            <a:ext cx="3318600" cy="192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flipH="1" rot="-5400000">
              <a:off x="6857075" y="1775500"/>
              <a:ext cx="4097100" cy="187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6" name="Google Shape;166;p17"/>
            <p:cNvCxnSpPr/>
            <p:nvPr/>
          </p:nvCxnSpPr>
          <p:spPr>
            <a:xfrm flipH="1" rot="10800000">
              <a:off x="667900" y="4271400"/>
              <a:ext cx="2765700" cy="963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7" name="Google Shape;167;p17"/>
            <p:cNvCxnSpPr/>
            <p:nvPr/>
          </p:nvCxnSpPr>
          <p:spPr>
            <a:xfrm flipH="1" rot="5400000">
              <a:off x="7318025" y="39077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8" name="Google Shape;168;p17"/>
            <p:cNvCxnSpPr/>
            <p:nvPr/>
          </p:nvCxnSpPr>
          <p:spPr>
            <a:xfrm flipH="1" rot="5400000">
              <a:off x="7083950" y="45416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cxnSp>
          <p:nvCxnSpPr>
            <p:cNvPr id="169" name="Google Shape;169;p17"/>
            <p:cNvCxnSpPr/>
            <p:nvPr/>
          </p:nvCxnSpPr>
          <p:spPr>
            <a:xfrm flipH="1" rot="10800000">
              <a:off x="-320650" y="4087825"/>
              <a:ext cx="5808300" cy="8787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70" name="Google Shape;170;p17"/>
            <p:cNvCxnSpPr/>
            <p:nvPr/>
          </p:nvCxnSpPr>
          <p:spPr>
            <a:xfrm rot="5400000">
              <a:off x="-237850" y="22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71" name="Google Shape;171;p17"/>
            <p:cNvCxnSpPr/>
            <p:nvPr/>
          </p:nvCxnSpPr>
          <p:spPr>
            <a:xfrm rot="5400000">
              <a:off x="-317750" y="-1327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6" name="Shape 176"/>
        <p:cNvGrpSpPr/>
        <p:nvPr/>
      </p:nvGrpSpPr>
      <p:grpSpPr>
        <a:xfrm>
          <a:off x="0" y="0"/>
          <a:ext cx="0" cy="0"/>
          <a:chOff x="0" y="0"/>
          <a:chExt cx="0" cy="0"/>
        </a:xfrm>
      </p:grpSpPr>
      <p:sp>
        <p:nvSpPr>
          <p:cNvPr id="177" name="Google Shape;177;p18"/>
          <p:cNvSpPr txBox="1"/>
          <p:nvPr>
            <p:ph type="title"/>
          </p:nvPr>
        </p:nvSpPr>
        <p:spPr>
          <a:xfrm>
            <a:off x="720000" y="178415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8" name="Google Shape;178;p18"/>
          <p:cNvSpPr txBox="1"/>
          <p:nvPr>
            <p:ph idx="1" type="subTitle"/>
          </p:nvPr>
        </p:nvSpPr>
        <p:spPr>
          <a:xfrm>
            <a:off x="720000" y="2449450"/>
            <a:ext cx="3597900" cy="90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181" name="Google Shape;181;p18"/>
            <p:cNvCxnSpPr/>
            <p:nvPr/>
          </p:nvCxnSpPr>
          <p:spPr>
            <a:xfrm>
              <a:off x="-313975" y="-2355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5" name="Shape 185"/>
        <p:cNvGrpSpPr/>
        <p:nvPr/>
      </p:nvGrpSpPr>
      <p:grpSpPr>
        <a:xfrm>
          <a:off x="0" y="0"/>
          <a:ext cx="0" cy="0"/>
          <a:chOff x="0" y="0"/>
          <a:chExt cx="0" cy="0"/>
        </a:xfrm>
      </p:grpSpPr>
      <p:sp>
        <p:nvSpPr>
          <p:cNvPr id="186" name="Google Shape;18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9"/>
          <p:cNvSpPr txBox="1"/>
          <p:nvPr>
            <p:ph idx="1" type="subTitle"/>
          </p:nvPr>
        </p:nvSpPr>
        <p:spPr>
          <a:xfrm>
            <a:off x="720000" y="1268825"/>
            <a:ext cx="7704000" cy="803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90" name="Google Shape;190;p19"/>
            <p:cNvCxnSpPr/>
            <p:nvPr/>
          </p:nvCxnSpPr>
          <p:spPr>
            <a:xfrm rot="5400000">
              <a:off x="8105550" y="-441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91" name="Google Shape;191;p19"/>
            <p:cNvCxnSpPr/>
            <p:nvPr/>
          </p:nvCxnSpPr>
          <p:spPr>
            <a:xfrm rot="-5400000">
              <a:off x="7613150" y="424377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92" name="Google Shape;192;p19"/>
            <p:cNvCxnSpPr/>
            <p:nvPr/>
          </p:nvCxnSpPr>
          <p:spPr>
            <a:xfrm rot="-5400000">
              <a:off x="7587450" y="430527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 name="Shape 197"/>
        <p:cNvGrpSpPr/>
        <p:nvPr/>
      </p:nvGrpSpPr>
      <p:grpSpPr>
        <a:xfrm>
          <a:off x="0" y="0"/>
          <a:ext cx="0" cy="0"/>
          <a:chOff x="0" y="0"/>
          <a:chExt cx="0" cy="0"/>
        </a:xfrm>
      </p:grpSpPr>
      <p:sp>
        <p:nvSpPr>
          <p:cNvPr id="198" name="Google Shape;1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0"/>
          <p:cNvSpPr txBox="1"/>
          <p:nvPr>
            <p:ph idx="1" type="subTitle"/>
          </p:nvPr>
        </p:nvSpPr>
        <p:spPr>
          <a:xfrm>
            <a:off x="2185575" y="2009825"/>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p:txBody>
      </p:sp>
      <p:sp>
        <p:nvSpPr>
          <p:cNvPr id="200" name="Google Shape;200;p20"/>
          <p:cNvSpPr txBox="1"/>
          <p:nvPr>
            <p:ph idx="2" type="subTitle"/>
          </p:nvPr>
        </p:nvSpPr>
        <p:spPr>
          <a:xfrm>
            <a:off x="2185575" y="345922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p:txBody>
      </p:sp>
      <p:sp>
        <p:nvSpPr>
          <p:cNvPr id="201" name="Google Shape;201;p20"/>
          <p:cNvSpPr txBox="1"/>
          <p:nvPr>
            <p:ph idx="3" type="subTitle"/>
          </p:nvPr>
        </p:nvSpPr>
        <p:spPr>
          <a:xfrm>
            <a:off x="2185575" y="1636925"/>
            <a:ext cx="5249100" cy="369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20"/>
          <p:cNvSpPr txBox="1"/>
          <p:nvPr>
            <p:ph idx="4" type="subTitle"/>
          </p:nvPr>
        </p:nvSpPr>
        <p:spPr>
          <a:xfrm>
            <a:off x="2185575" y="3089325"/>
            <a:ext cx="5249100" cy="369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cxnSp>
            <p:nvCxnSpPr>
              <p:cNvPr id="206" name="Google Shape;206;p20"/>
              <p:cNvCxnSpPr/>
              <p:nvPr/>
            </p:nvCxnSpPr>
            <p:spPr>
              <a:xfrm>
                <a:off x="-215750" y="165250"/>
                <a:ext cx="9111900" cy="126000"/>
              </a:xfrm>
              <a:prstGeom prst="bentConnector3">
                <a:avLst>
                  <a:gd fmla="val 50000" name="adj1"/>
                </a:avLst>
              </a:prstGeom>
              <a:noFill/>
              <a:ln cap="flat" cmpd="sng" w="19050">
                <a:solidFill>
                  <a:schemeClr val="lt2"/>
                </a:solidFill>
                <a:prstDash val="solid"/>
                <a:round/>
                <a:headEnd len="med" w="med" type="none"/>
                <a:tailEnd len="med" w="med" type="oval"/>
              </a:ln>
            </p:spPr>
          </p:cxnSp>
        </p:grpSp>
        <p:cxnSp>
          <p:nvCxnSpPr>
            <p:cNvPr id="207" name="Google Shape;207;p20"/>
            <p:cNvCxnSpPr/>
            <p:nvPr/>
          </p:nvCxnSpPr>
          <p:spPr>
            <a:xfrm>
              <a:off x="-63350" y="317650"/>
              <a:ext cx="9111900" cy="126000"/>
            </a:xfrm>
            <a:prstGeom prst="bentConnector3">
              <a:avLst>
                <a:gd fmla="val 46942" name="adj1"/>
              </a:avLst>
            </a:prstGeom>
            <a:noFill/>
            <a:ln cap="flat" cmpd="sng" w="19050">
              <a:solidFill>
                <a:schemeClr val="lt2"/>
              </a:solidFill>
              <a:prstDash val="solid"/>
              <a:round/>
              <a:headEnd len="med" w="med" type="none"/>
              <a:tailEnd len="med" w="med" type="oval"/>
            </a:ln>
          </p:spPr>
        </p:cxnSp>
        <p:cxnSp>
          <p:nvCxnSpPr>
            <p:cNvPr id="208" name="Google Shape;208;p20"/>
            <p:cNvCxnSpPr/>
            <p:nvPr/>
          </p:nvCxnSpPr>
          <p:spPr>
            <a:xfrm>
              <a:off x="219725" y="-4397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rot="-5400000">
                <a:off x="8430769" y="3939203"/>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txBox="1"/>
          <p:nvPr>
            <p:ph type="title"/>
          </p:nvPr>
        </p:nvSpPr>
        <p:spPr>
          <a:xfrm>
            <a:off x="720000" y="2303250"/>
            <a:ext cx="4044900" cy="8418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hasCustomPrompt="1" idx="2" type="title"/>
          </p:nvPr>
        </p:nvSpPr>
        <p:spPr>
          <a:xfrm>
            <a:off x="3249975" y="1014475"/>
            <a:ext cx="1411800" cy="899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txBox="1"/>
          <p:nvPr>
            <p:ph idx="1" type="subTitle"/>
          </p:nvPr>
        </p:nvSpPr>
        <p:spPr>
          <a:xfrm>
            <a:off x="720000" y="3311500"/>
            <a:ext cx="4044900" cy="365700"/>
          </a:xfrm>
          <a:prstGeom prst="rect">
            <a:avLst/>
          </a:prstGeom>
          <a:solidFill>
            <a:schemeClr val="lt2"/>
          </a:solidFill>
        </p:spPr>
        <p:txBody>
          <a:bodyPr anchorCtr="0" anchor="ctr" bIns="91425" lIns="91425" spcFirstLastPara="1" rIns="91425" wrap="square" tIns="91425">
            <a:noAutofit/>
          </a:bodyPr>
          <a:lstStyle>
            <a:lvl1pPr lvl="0" rtl="0" algn="r">
              <a:lnSpc>
                <a:spcPct val="115000"/>
              </a:lnSpc>
              <a:spcBef>
                <a:spcPts val="0"/>
              </a:spcBef>
              <a:spcAft>
                <a:spcPts val="0"/>
              </a:spcAft>
              <a:buSzPts val="1400"/>
              <a:buNone/>
              <a:defRPr sz="1600">
                <a:solidFill>
                  <a:schemeClr val="accent5"/>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cap="flat" cmpd="sng" w="19050">
              <a:solidFill>
                <a:schemeClr val="lt2"/>
              </a:solidFill>
              <a:prstDash val="solid"/>
              <a:round/>
              <a:headEnd len="med" w="med" type="none"/>
              <a:tailEnd len="med" w="med" type="oval"/>
            </a:ln>
          </p:spPr>
        </p:cxnSp>
        <p:cxnSp>
          <p:nvCxnSpPr>
            <p:cNvPr id="31" name="Google Shape;31;p3"/>
            <p:cNvCxnSpPr/>
            <p:nvPr/>
          </p:nvCxnSpPr>
          <p:spPr>
            <a:xfrm rot="-5400000">
              <a:off x="-2575525" y="3200000"/>
              <a:ext cx="6094500" cy="71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2" name="Google Shape;32;p3"/>
            <p:cNvCxnSpPr/>
            <p:nvPr/>
          </p:nvCxnSpPr>
          <p:spPr>
            <a:xfrm rot="-5400000">
              <a:off x="-1584400" y="3258800"/>
              <a:ext cx="3657300" cy="2085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16" name="Shape 216"/>
        <p:cNvGrpSpPr/>
        <p:nvPr/>
      </p:nvGrpSpPr>
      <p:grpSpPr>
        <a:xfrm>
          <a:off x="0" y="0"/>
          <a:ext cx="0" cy="0"/>
          <a:chOff x="0" y="0"/>
          <a:chExt cx="0" cy="0"/>
        </a:xfrm>
      </p:grpSpPr>
      <p:sp>
        <p:nvSpPr>
          <p:cNvPr id="217" name="Google Shape;21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1"/>
          <p:cNvSpPr txBox="1"/>
          <p:nvPr>
            <p:ph idx="1" type="subTitle"/>
          </p:nvPr>
        </p:nvSpPr>
        <p:spPr>
          <a:xfrm>
            <a:off x="946900" y="1391225"/>
            <a:ext cx="3655800" cy="278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9" name="Google Shape;219;p21"/>
          <p:cNvSpPr txBox="1"/>
          <p:nvPr>
            <p:ph idx="2" type="subTitle"/>
          </p:nvPr>
        </p:nvSpPr>
        <p:spPr>
          <a:xfrm>
            <a:off x="4768200" y="1391225"/>
            <a:ext cx="3655800" cy="278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1"/>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222" name="Google Shape;222;p21"/>
            <p:cNvCxnSpPr/>
            <p:nvPr/>
          </p:nvCxnSpPr>
          <p:spPr>
            <a:xfrm rot="5400000">
              <a:off x="8105550" y="-441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3" name="Google Shape;223;p21"/>
            <p:cNvCxnSpPr/>
            <p:nvPr/>
          </p:nvCxnSpPr>
          <p:spPr>
            <a:xfrm flipH="1" rot="-5400000">
              <a:off x="6680600" y="1389250"/>
              <a:ext cx="3956400" cy="30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4" name="Google Shape;224;p21"/>
            <p:cNvCxnSpPr/>
            <p:nvPr/>
          </p:nvCxnSpPr>
          <p:spPr>
            <a:xfrm rot="5400000">
              <a:off x="6559050" y="1735175"/>
              <a:ext cx="5192400" cy="678600"/>
            </a:xfrm>
            <a:prstGeom prst="bentConnector3">
              <a:avLst>
                <a:gd fmla="val 35464" name="adj1"/>
              </a:avLst>
            </a:prstGeom>
            <a:noFill/>
            <a:ln cap="flat" cmpd="sng" w="19050">
              <a:solidFill>
                <a:schemeClr val="lt2"/>
              </a:solidFill>
              <a:prstDash val="solid"/>
              <a:round/>
              <a:headEnd len="med" w="med" type="none"/>
              <a:tailEnd len="med" w="med" type="oval"/>
            </a:ln>
          </p:spPr>
        </p:cxnSp>
        <p:cxnSp>
          <p:nvCxnSpPr>
            <p:cNvPr id="225" name="Google Shape;225;p21"/>
            <p:cNvCxnSpPr/>
            <p:nvPr/>
          </p:nvCxnSpPr>
          <p:spPr>
            <a:xfrm rot="5400000">
              <a:off x="-1267400" y="-1712325"/>
              <a:ext cx="3789900" cy="676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6" name="Google Shape;226;p21"/>
            <p:cNvCxnSpPr/>
            <p:nvPr/>
          </p:nvCxnSpPr>
          <p:spPr>
            <a:xfrm rot="5400000">
              <a:off x="-1476000" y="-1533825"/>
              <a:ext cx="4141200" cy="886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7" name="Google Shape;227;p21"/>
            <p:cNvCxnSpPr/>
            <p:nvPr/>
          </p:nvCxnSpPr>
          <p:spPr>
            <a:xfrm flipH="1" rot="-5400000">
              <a:off x="-1623700" y="-1097800"/>
              <a:ext cx="3956400" cy="30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8" name="Google Shape;228;p21"/>
            <p:cNvCxnSpPr/>
            <p:nvPr/>
          </p:nvCxnSpPr>
          <p:spPr>
            <a:xfrm rot="5400000">
              <a:off x="-1745250" y="-751875"/>
              <a:ext cx="5192400" cy="678600"/>
            </a:xfrm>
            <a:prstGeom prst="bentConnector3">
              <a:avLst>
                <a:gd fmla="val 35464" name="adj1"/>
              </a:avLst>
            </a:prstGeom>
            <a:noFill/>
            <a:ln cap="flat" cmpd="sng" w="19050">
              <a:solidFill>
                <a:schemeClr val="lt2"/>
              </a:solidFill>
              <a:prstDash val="solid"/>
              <a:round/>
              <a:headEnd len="med" w="med" type="none"/>
              <a:tailEnd len="med" w="med" type="oval"/>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5" name="Shape 235"/>
        <p:cNvGrpSpPr/>
        <p:nvPr/>
      </p:nvGrpSpPr>
      <p:grpSpPr>
        <a:xfrm>
          <a:off x="0" y="0"/>
          <a:ext cx="0" cy="0"/>
          <a:chOff x="0" y="0"/>
          <a:chExt cx="0" cy="0"/>
        </a:xfrm>
      </p:grpSpPr>
      <p:sp>
        <p:nvSpPr>
          <p:cNvPr id="236" name="Google Shape;236;p22"/>
          <p:cNvSpPr txBox="1"/>
          <p:nvPr>
            <p:ph idx="1" type="subTitle"/>
          </p:nvPr>
        </p:nvSpPr>
        <p:spPr>
          <a:xfrm>
            <a:off x="937700"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7" name="Google Shape;237;p22"/>
          <p:cNvSpPr txBox="1"/>
          <p:nvPr>
            <p:ph idx="2" type="subTitle"/>
          </p:nvPr>
        </p:nvSpPr>
        <p:spPr>
          <a:xfrm>
            <a:off x="3484422"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8" name="Google Shape;238;p22"/>
          <p:cNvSpPr txBox="1"/>
          <p:nvPr>
            <p:ph idx="3" type="subTitle"/>
          </p:nvPr>
        </p:nvSpPr>
        <p:spPr>
          <a:xfrm>
            <a:off x="6031150"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9" name="Google Shape;23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 name="Google Shape;240;p22"/>
          <p:cNvSpPr txBox="1"/>
          <p:nvPr>
            <p:ph idx="4" type="subTitle"/>
          </p:nvPr>
        </p:nvSpPr>
        <p:spPr>
          <a:xfrm>
            <a:off x="937700"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41" name="Google Shape;241;p22"/>
          <p:cNvSpPr txBox="1"/>
          <p:nvPr>
            <p:ph idx="5" type="subTitle"/>
          </p:nvPr>
        </p:nvSpPr>
        <p:spPr>
          <a:xfrm>
            <a:off x="3484422"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42" name="Google Shape;242;p22"/>
          <p:cNvSpPr txBox="1"/>
          <p:nvPr>
            <p:ph idx="6" type="subTitle"/>
          </p:nvPr>
        </p:nvSpPr>
        <p:spPr>
          <a:xfrm>
            <a:off x="6031150"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rot="-5400000">
              <a:off x="5047357" y="42573"/>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rot="-5400000">
              <a:off x="8881913" y="280415"/>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fmla="val 18882" name="adj1"/>
              </a:avLst>
            </a:prstGeom>
            <a:noFill/>
            <a:ln cap="flat" cmpd="sng" w="19050">
              <a:solidFill>
                <a:schemeClr val="lt2"/>
              </a:solidFill>
              <a:prstDash val="solid"/>
              <a:round/>
              <a:headEnd len="med" w="med" type="none"/>
              <a:tailEnd len="med" w="med" type="oval"/>
            </a:ln>
          </p:spPr>
        </p:cxnSp>
        <p:cxnSp>
          <p:nvCxnSpPr>
            <p:cNvPr id="249" name="Google Shape;249;p22"/>
            <p:cNvCxnSpPr/>
            <p:nvPr/>
          </p:nvCxnSpPr>
          <p:spPr>
            <a:xfrm rot="10800000">
              <a:off x="5653822" y="145189"/>
              <a:ext cx="4140000" cy="606600"/>
            </a:xfrm>
            <a:prstGeom prst="bentConnector3">
              <a:avLst>
                <a:gd fmla="val 32793" name="adj1"/>
              </a:avLst>
            </a:prstGeom>
            <a:noFill/>
            <a:ln cap="flat" cmpd="sng" w="19050">
              <a:solidFill>
                <a:schemeClr val="lt2"/>
              </a:solidFill>
              <a:prstDash val="solid"/>
              <a:round/>
              <a:headEnd len="med" w="med" type="none"/>
              <a:tailEnd len="med" w="med" type="oval"/>
            </a:ln>
          </p:spPr>
        </p:cxnSp>
        <p:cxnSp>
          <p:nvCxnSpPr>
            <p:cNvPr id="250" name="Google Shape;250;p22"/>
            <p:cNvCxnSpPr/>
            <p:nvPr/>
          </p:nvCxnSpPr>
          <p:spPr>
            <a:xfrm>
              <a:off x="-491175" y="4640850"/>
              <a:ext cx="8531100" cy="213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51" name="Google Shape;251;p22"/>
            <p:cNvCxnSpPr/>
            <p:nvPr/>
          </p:nvCxnSpPr>
          <p:spPr>
            <a:xfrm>
              <a:off x="-399350" y="4560525"/>
              <a:ext cx="6630600" cy="3543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52" name="Shape 252"/>
        <p:cNvGrpSpPr/>
        <p:nvPr/>
      </p:nvGrpSpPr>
      <p:grpSpPr>
        <a:xfrm>
          <a:off x="0" y="0"/>
          <a:ext cx="0" cy="0"/>
          <a:chOff x="0" y="0"/>
          <a:chExt cx="0" cy="0"/>
        </a:xfrm>
      </p:grpSpPr>
      <p:sp>
        <p:nvSpPr>
          <p:cNvPr id="253" name="Google Shape;253;p23"/>
          <p:cNvSpPr txBox="1"/>
          <p:nvPr>
            <p:ph idx="1" type="subTitle"/>
          </p:nvPr>
        </p:nvSpPr>
        <p:spPr>
          <a:xfrm>
            <a:off x="937700"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4" name="Google Shape;254;p23"/>
          <p:cNvSpPr txBox="1"/>
          <p:nvPr>
            <p:ph idx="2" type="subTitle"/>
          </p:nvPr>
        </p:nvSpPr>
        <p:spPr>
          <a:xfrm>
            <a:off x="3484422"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5" name="Google Shape;255;p23"/>
          <p:cNvSpPr txBox="1"/>
          <p:nvPr>
            <p:ph idx="3" type="subTitle"/>
          </p:nvPr>
        </p:nvSpPr>
        <p:spPr>
          <a:xfrm>
            <a:off x="6031150"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6" name="Google Shape;2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23"/>
          <p:cNvSpPr txBox="1"/>
          <p:nvPr>
            <p:ph idx="4" type="subTitle"/>
          </p:nvPr>
        </p:nvSpPr>
        <p:spPr>
          <a:xfrm>
            <a:off x="937700"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58" name="Google Shape;258;p23"/>
          <p:cNvSpPr txBox="1"/>
          <p:nvPr>
            <p:ph idx="5" type="subTitle"/>
          </p:nvPr>
        </p:nvSpPr>
        <p:spPr>
          <a:xfrm>
            <a:off x="3484422"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59" name="Google Shape;259;p23"/>
          <p:cNvSpPr txBox="1"/>
          <p:nvPr>
            <p:ph idx="6" type="subTitle"/>
          </p:nvPr>
        </p:nvSpPr>
        <p:spPr>
          <a:xfrm>
            <a:off x="6031150"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8577884" y="2792122"/>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8577868" y="4353966"/>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fmla="val 9059" name="adj1"/>
              </a:avLst>
            </a:prstGeom>
            <a:noFill/>
            <a:ln cap="flat" cmpd="sng" w="19050">
              <a:solidFill>
                <a:schemeClr val="lt2"/>
              </a:solidFill>
              <a:prstDash val="solid"/>
              <a:round/>
              <a:headEnd len="med" w="med" type="none"/>
              <a:tailEnd len="med" w="med" type="oval"/>
            </a:ln>
          </p:spPr>
        </p:cxnSp>
        <p:cxnSp>
          <p:nvCxnSpPr>
            <p:cNvPr id="266" name="Google Shape;266;p23"/>
            <p:cNvCxnSpPr/>
            <p:nvPr/>
          </p:nvCxnSpPr>
          <p:spPr>
            <a:xfrm rot="-5400000">
              <a:off x="6564000" y="2981200"/>
              <a:ext cx="4140000" cy="606600"/>
            </a:xfrm>
            <a:prstGeom prst="bentConnector3">
              <a:avLst>
                <a:gd fmla="val 9476"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7" name="Shape 267"/>
        <p:cNvGrpSpPr/>
        <p:nvPr/>
      </p:nvGrpSpPr>
      <p:grpSpPr>
        <a:xfrm>
          <a:off x="0" y="0"/>
          <a:ext cx="0" cy="0"/>
          <a:chOff x="0" y="0"/>
          <a:chExt cx="0" cy="0"/>
        </a:xfrm>
      </p:grpSpPr>
      <p:sp>
        <p:nvSpPr>
          <p:cNvPr id="268" name="Google Shape;26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24"/>
          <p:cNvSpPr txBox="1"/>
          <p:nvPr>
            <p:ph idx="1" type="subTitle"/>
          </p:nvPr>
        </p:nvSpPr>
        <p:spPr>
          <a:xfrm>
            <a:off x="1967648" y="20846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0" name="Google Shape;270;p24"/>
          <p:cNvSpPr txBox="1"/>
          <p:nvPr>
            <p:ph idx="2" type="subTitle"/>
          </p:nvPr>
        </p:nvSpPr>
        <p:spPr>
          <a:xfrm>
            <a:off x="5198152" y="20846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1" name="Google Shape;271;p24"/>
          <p:cNvSpPr txBox="1"/>
          <p:nvPr>
            <p:ph idx="3" type="subTitle"/>
          </p:nvPr>
        </p:nvSpPr>
        <p:spPr>
          <a:xfrm>
            <a:off x="1967648" y="35180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2" name="Google Shape;272;p24"/>
          <p:cNvSpPr txBox="1"/>
          <p:nvPr>
            <p:ph idx="4" type="subTitle"/>
          </p:nvPr>
        </p:nvSpPr>
        <p:spPr>
          <a:xfrm>
            <a:off x="5198152" y="35180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3" name="Google Shape;273;p24"/>
          <p:cNvSpPr txBox="1"/>
          <p:nvPr>
            <p:ph idx="5" type="subTitle"/>
          </p:nvPr>
        </p:nvSpPr>
        <p:spPr>
          <a:xfrm>
            <a:off x="1967648" y="177872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4" name="Google Shape;274;p24"/>
          <p:cNvSpPr txBox="1"/>
          <p:nvPr>
            <p:ph idx="6" type="subTitle"/>
          </p:nvPr>
        </p:nvSpPr>
        <p:spPr>
          <a:xfrm>
            <a:off x="5198150" y="177872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5" name="Google Shape;275;p24"/>
          <p:cNvSpPr txBox="1"/>
          <p:nvPr>
            <p:ph idx="7" type="subTitle"/>
          </p:nvPr>
        </p:nvSpPr>
        <p:spPr>
          <a:xfrm>
            <a:off x="1967648" y="321217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6" name="Google Shape;276;p24"/>
          <p:cNvSpPr txBox="1"/>
          <p:nvPr>
            <p:ph idx="8" type="subTitle"/>
          </p:nvPr>
        </p:nvSpPr>
        <p:spPr>
          <a:xfrm>
            <a:off x="5198150" y="321217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fmla="val 18882" name="adj1"/>
              </a:avLst>
            </a:prstGeom>
            <a:noFill/>
            <a:ln cap="flat" cmpd="sng" w="19050">
              <a:solidFill>
                <a:schemeClr val="lt2"/>
              </a:solidFill>
              <a:prstDash val="solid"/>
              <a:round/>
              <a:headEnd len="med" w="med" type="none"/>
              <a:tailEnd len="med" w="med" type="oval"/>
            </a:ln>
          </p:spPr>
        </p:cxnSp>
        <p:cxnSp>
          <p:nvCxnSpPr>
            <p:cNvPr id="279" name="Google Shape;279;p24"/>
            <p:cNvCxnSpPr/>
            <p:nvPr/>
          </p:nvCxnSpPr>
          <p:spPr>
            <a:xfrm rot="5400000">
              <a:off x="-1581740" y="852439"/>
              <a:ext cx="4140000" cy="606600"/>
            </a:xfrm>
            <a:prstGeom prst="bentConnector3">
              <a:avLst>
                <a:gd fmla="val 32793" name="adj1"/>
              </a:avLst>
            </a:prstGeom>
            <a:noFill/>
            <a:ln cap="flat" cmpd="sng" w="19050">
              <a:solidFill>
                <a:schemeClr val="lt2"/>
              </a:solidFill>
              <a:prstDash val="solid"/>
              <a:round/>
              <a:headEnd len="med" w="med" type="none"/>
              <a:tailEnd len="med" w="med" type="oval"/>
            </a:ln>
          </p:spPr>
        </p:cxnSp>
        <p:cxnSp>
          <p:nvCxnSpPr>
            <p:cNvPr id="280" name="Google Shape;280;p24"/>
            <p:cNvCxnSpPr/>
            <p:nvPr/>
          </p:nvCxnSpPr>
          <p:spPr>
            <a:xfrm rot="5400000">
              <a:off x="5885760" y="2149989"/>
              <a:ext cx="5112900" cy="508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81" name="Google Shape;281;p24"/>
            <p:cNvCxnSpPr/>
            <p:nvPr/>
          </p:nvCxnSpPr>
          <p:spPr>
            <a:xfrm rot="5400000">
              <a:off x="5659460" y="1671214"/>
              <a:ext cx="5112900" cy="5088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rot="-5400000">
              <a:off x="8470281" y="3727561"/>
              <a:ext cx="196332" cy="196299"/>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5400000">
              <a:off x="8641534" y="2927466"/>
              <a:ext cx="251378" cy="25134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rot="-5400000">
              <a:off x="4391516" y="27388"/>
              <a:ext cx="156245" cy="15622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rot="-5400000">
              <a:off x="8470291" y="2624037"/>
              <a:ext cx="161895" cy="161879"/>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8" name="Shape 288"/>
        <p:cNvGrpSpPr/>
        <p:nvPr/>
      </p:nvGrpSpPr>
      <p:grpSpPr>
        <a:xfrm>
          <a:off x="0" y="0"/>
          <a:ext cx="0" cy="0"/>
          <a:chOff x="0" y="0"/>
          <a:chExt cx="0" cy="0"/>
        </a:xfrm>
      </p:grpSpPr>
      <p:sp>
        <p:nvSpPr>
          <p:cNvPr id="289" name="Google Shape;28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0" name="Google Shape;290;p25"/>
          <p:cNvSpPr txBox="1"/>
          <p:nvPr>
            <p:ph idx="1" type="subTitle"/>
          </p:nvPr>
        </p:nvSpPr>
        <p:spPr>
          <a:xfrm>
            <a:off x="974900"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1" name="Google Shape;291;p25"/>
          <p:cNvSpPr txBox="1"/>
          <p:nvPr>
            <p:ph idx="2" type="subTitle"/>
          </p:nvPr>
        </p:nvSpPr>
        <p:spPr>
          <a:xfrm>
            <a:off x="3578947"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2" name="Google Shape;292;p25"/>
          <p:cNvSpPr txBox="1"/>
          <p:nvPr>
            <p:ph idx="3" type="subTitle"/>
          </p:nvPr>
        </p:nvSpPr>
        <p:spPr>
          <a:xfrm>
            <a:off x="974900"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3" name="Google Shape;293;p25"/>
          <p:cNvSpPr txBox="1"/>
          <p:nvPr>
            <p:ph idx="4" type="subTitle"/>
          </p:nvPr>
        </p:nvSpPr>
        <p:spPr>
          <a:xfrm>
            <a:off x="3578947"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4" name="Google Shape;294;p25"/>
          <p:cNvSpPr txBox="1"/>
          <p:nvPr>
            <p:ph idx="5" type="subTitle"/>
          </p:nvPr>
        </p:nvSpPr>
        <p:spPr>
          <a:xfrm>
            <a:off x="6183000"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5" name="Google Shape;295;p25"/>
          <p:cNvSpPr txBox="1"/>
          <p:nvPr>
            <p:ph idx="6" type="subTitle"/>
          </p:nvPr>
        </p:nvSpPr>
        <p:spPr>
          <a:xfrm>
            <a:off x="6183000"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6" name="Google Shape;296;p25"/>
          <p:cNvSpPr txBox="1"/>
          <p:nvPr>
            <p:ph idx="7" type="subTitle"/>
          </p:nvPr>
        </p:nvSpPr>
        <p:spPr>
          <a:xfrm>
            <a:off x="974900"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7" name="Google Shape;297;p25"/>
          <p:cNvSpPr txBox="1"/>
          <p:nvPr>
            <p:ph idx="8" type="subTitle"/>
          </p:nvPr>
        </p:nvSpPr>
        <p:spPr>
          <a:xfrm>
            <a:off x="3578947"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8" name="Google Shape;298;p25"/>
          <p:cNvSpPr txBox="1"/>
          <p:nvPr>
            <p:ph idx="9" type="subTitle"/>
          </p:nvPr>
        </p:nvSpPr>
        <p:spPr>
          <a:xfrm>
            <a:off x="974900"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9" name="Google Shape;299;p25"/>
          <p:cNvSpPr txBox="1"/>
          <p:nvPr>
            <p:ph idx="13" type="subTitle"/>
          </p:nvPr>
        </p:nvSpPr>
        <p:spPr>
          <a:xfrm>
            <a:off x="3578947"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300" name="Google Shape;300;p25"/>
          <p:cNvSpPr txBox="1"/>
          <p:nvPr>
            <p:ph idx="14" type="subTitle"/>
          </p:nvPr>
        </p:nvSpPr>
        <p:spPr>
          <a:xfrm>
            <a:off x="6183000"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301" name="Google Shape;301;p25"/>
          <p:cNvSpPr txBox="1"/>
          <p:nvPr>
            <p:ph idx="15" type="subTitle"/>
          </p:nvPr>
        </p:nvSpPr>
        <p:spPr>
          <a:xfrm>
            <a:off x="6183000"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fmla="val -3660" name="adj1"/>
              </a:avLst>
            </a:prstGeom>
            <a:noFill/>
            <a:ln cap="flat" cmpd="sng" w="19050">
              <a:solidFill>
                <a:schemeClr val="lt2"/>
              </a:solidFill>
              <a:prstDash val="solid"/>
              <a:round/>
              <a:headEnd len="med" w="med" type="none"/>
              <a:tailEnd len="med" w="med" type="oval"/>
            </a:ln>
          </p:spPr>
        </p:cxnSp>
        <p:cxnSp>
          <p:nvCxnSpPr>
            <p:cNvPr id="304" name="Google Shape;304;p25"/>
            <p:cNvCxnSpPr/>
            <p:nvPr/>
          </p:nvCxnSpPr>
          <p:spPr>
            <a:xfrm>
              <a:off x="530500" y="-641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9" name="Shape 309"/>
        <p:cNvGrpSpPr/>
        <p:nvPr/>
      </p:nvGrpSpPr>
      <p:grpSpPr>
        <a:xfrm>
          <a:off x="0" y="0"/>
          <a:ext cx="0" cy="0"/>
          <a:chOff x="0" y="0"/>
          <a:chExt cx="0" cy="0"/>
        </a:xfrm>
      </p:grpSpPr>
      <p:sp>
        <p:nvSpPr>
          <p:cNvPr id="310" name="Google Shape;310;p26"/>
          <p:cNvSpPr txBox="1"/>
          <p:nvPr>
            <p:ph hasCustomPrompt="1" type="title"/>
          </p:nvPr>
        </p:nvSpPr>
        <p:spPr>
          <a:xfrm>
            <a:off x="2223600" y="748174"/>
            <a:ext cx="4696800" cy="656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p:nvPr>
            <p:ph idx="1" type="subTitle"/>
          </p:nvPr>
        </p:nvSpPr>
        <p:spPr>
          <a:xfrm>
            <a:off x="2223600" y="1441695"/>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sp>
        <p:nvSpPr>
          <p:cNvPr id="312" name="Google Shape;312;p26"/>
          <p:cNvSpPr txBox="1"/>
          <p:nvPr>
            <p:ph hasCustomPrompt="1" idx="2" type="title"/>
          </p:nvPr>
        </p:nvSpPr>
        <p:spPr>
          <a:xfrm>
            <a:off x="2223600" y="2044979"/>
            <a:ext cx="4696800" cy="658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p:nvPr>
            <p:ph idx="3" type="subTitle"/>
          </p:nvPr>
        </p:nvSpPr>
        <p:spPr>
          <a:xfrm>
            <a:off x="2223600" y="2740391"/>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sp>
        <p:nvSpPr>
          <p:cNvPr id="314" name="Google Shape;314;p26"/>
          <p:cNvSpPr txBox="1"/>
          <p:nvPr>
            <p:ph hasCustomPrompt="1" idx="4" type="title"/>
          </p:nvPr>
        </p:nvSpPr>
        <p:spPr>
          <a:xfrm>
            <a:off x="2223600" y="3343583"/>
            <a:ext cx="4696800" cy="658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p:nvPr>
            <p:ph idx="5" type="subTitle"/>
          </p:nvPr>
        </p:nvSpPr>
        <p:spPr>
          <a:xfrm>
            <a:off x="2223600" y="4039087"/>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8255441" y="918206"/>
                <a:ext cx="224071" cy="2387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8288525" y="184432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24" name="Shape 324"/>
        <p:cNvGrpSpPr/>
        <p:nvPr/>
      </p:nvGrpSpPr>
      <p:grpSpPr>
        <a:xfrm>
          <a:off x="0" y="0"/>
          <a:ext cx="0" cy="0"/>
          <a:chOff x="0" y="0"/>
          <a:chExt cx="0" cy="0"/>
        </a:xfrm>
      </p:grpSpPr>
      <p:sp>
        <p:nvSpPr>
          <p:cNvPr id="325" name="Google Shape;325;p27"/>
          <p:cNvSpPr txBox="1"/>
          <p:nvPr>
            <p:ph type="title"/>
          </p:nvPr>
        </p:nvSpPr>
        <p:spPr>
          <a:xfrm>
            <a:off x="713264" y="685100"/>
            <a:ext cx="46293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6" name="Google Shape;326;p27"/>
          <p:cNvSpPr txBox="1"/>
          <p:nvPr>
            <p:ph idx="1" type="subTitle"/>
          </p:nvPr>
        </p:nvSpPr>
        <p:spPr>
          <a:xfrm>
            <a:off x="713225" y="1722730"/>
            <a:ext cx="4629300" cy="110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7" name="Google Shape;327;p27"/>
          <p:cNvSpPr txBox="1"/>
          <p:nvPr/>
        </p:nvSpPr>
        <p:spPr>
          <a:xfrm>
            <a:off x="713277" y="3611950"/>
            <a:ext cx="4629300" cy="556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u="sng">
                <a:solidFill>
                  <a:schemeClr val="hlink"/>
                </a:solidFill>
                <a:latin typeface="Lato"/>
                <a:ea typeface="Lato"/>
                <a:cs typeface="Lato"/>
                <a:sym typeface="Lato"/>
                <a:hlinkClick r:id="rId2"/>
              </a:rPr>
              <a:t>Slidesgo</a:t>
            </a:r>
            <a:r>
              <a:rPr b="1" lang="en" sz="1200">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r>
              <a:rPr b="1"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334" name="Google Shape;334;p27"/>
            <p:cNvCxnSpPr/>
            <p:nvPr/>
          </p:nvCxnSpPr>
          <p:spPr>
            <a:xfrm rot="5400000">
              <a:off x="-317750" y="-1327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5"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flipH="1" rot="5400000">
                <a:off x="-1093800" y="38159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39" name="Google Shape;339;p28"/>
              <p:cNvCxnSpPr/>
              <p:nvPr/>
            </p:nvCxnSpPr>
            <p:spPr>
              <a:xfrm flipH="1" rot="5400000">
                <a:off x="-1327875" y="44498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flipH="1" rot="10800000">
                <a:off x="-709225" y="4185350"/>
                <a:ext cx="7895400" cy="1147500"/>
              </a:xfrm>
              <a:prstGeom prst="bentConnector3">
                <a:avLst>
                  <a:gd fmla="val 71221" name="adj1"/>
                </a:avLst>
              </a:prstGeom>
              <a:noFill/>
              <a:ln cap="flat" cmpd="sng" w="19050">
                <a:solidFill>
                  <a:schemeClr val="lt2"/>
                </a:solidFill>
                <a:prstDash val="solid"/>
                <a:round/>
                <a:headEnd len="med" w="med" type="none"/>
                <a:tailEnd len="med" w="med" type="oval"/>
              </a:ln>
            </p:spPr>
          </p:cxnSp>
          <p:cxnSp>
            <p:nvCxnSpPr>
              <p:cNvPr id="342" name="Google Shape;342;p28"/>
              <p:cNvCxnSpPr/>
              <p:nvPr/>
            </p:nvCxnSpPr>
            <p:spPr>
              <a:xfrm flipH="1" rot="10800000">
                <a:off x="2953025" y="4367125"/>
                <a:ext cx="3567000" cy="1794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fmla="val 4494" name="adj1"/>
                </a:avLst>
              </a:prstGeom>
              <a:noFill/>
              <a:ln cap="flat" cmpd="sng" w="19050">
                <a:solidFill>
                  <a:schemeClr val="lt2"/>
                </a:solidFill>
                <a:prstDash val="solid"/>
                <a:round/>
                <a:headEnd len="med" w="med" type="none"/>
                <a:tailEnd len="med" w="med" type="oval"/>
              </a:ln>
            </p:spPr>
          </p:cxnSp>
          <p:cxnSp>
            <p:nvCxnSpPr>
              <p:cNvPr id="345" name="Google Shape;345;p28"/>
              <p:cNvCxnSpPr/>
              <p:nvPr/>
            </p:nvCxnSpPr>
            <p:spPr>
              <a:xfrm rot="5400000">
                <a:off x="8288750" y="2779400"/>
                <a:ext cx="2082300" cy="729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8777403" y="48146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9"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cap="flat" cmpd="sng" w="19050">
              <a:solidFill>
                <a:schemeClr val="lt2"/>
              </a:solidFill>
              <a:prstDash val="solid"/>
              <a:round/>
              <a:headEnd len="med" w="med" type="none"/>
              <a:tailEnd len="med" w="med" type="oval"/>
            </a:ln>
          </p:spPr>
        </p:cxnSp>
        <p:cxnSp>
          <p:nvCxnSpPr>
            <p:cNvPr id="352" name="Google Shape;352;p29"/>
            <p:cNvCxnSpPr/>
            <p:nvPr/>
          </p:nvCxnSpPr>
          <p:spPr>
            <a:xfrm rot="-5400000">
              <a:off x="-2575525" y="3200000"/>
              <a:ext cx="6094500" cy="71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53" name="Google Shape;353;p29"/>
            <p:cNvCxnSpPr/>
            <p:nvPr/>
          </p:nvCxnSpPr>
          <p:spPr>
            <a:xfrm rot="-5400000">
              <a:off x="-1584400" y="3258800"/>
              <a:ext cx="3657300" cy="2085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1" name="Shape 3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215751"/>
            <a:ext cx="7704000" cy="338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a:lvl1pPr>
            <a:lvl2pPr indent="-317500" lvl="1" marL="914400" rtl="0">
              <a:lnSpc>
                <a:spcPct val="115000"/>
              </a:lnSpc>
              <a:spcBef>
                <a:spcPts val="0"/>
              </a:spcBef>
              <a:spcAft>
                <a:spcPts val="0"/>
              </a:spcAft>
              <a:buSzPts val="1400"/>
              <a:buFont typeface="Lato Light"/>
              <a:buAutoNum type="alphaLcPeriod"/>
              <a:defRPr/>
            </a:lvl2pPr>
            <a:lvl3pPr indent="-317500" lvl="2" marL="1371600" rtl="0">
              <a:lnSpc>
                <a:spcPct val="115000"/>
              </a:lnSpc>
              <a:spcBef>
                <a:spcPts val="0"/>
              </a:spcBef>
              <a:spcAft>
                <a:spcPts val="0"/>
              </a:spcAft>
              <a:buSzPts val="1400"/>
              <a:buFont typeface="Lato Light"/>
              <a:buAutoNum type="romanLcPeriod"/>
              <a:defRPr/>
            </a:lvl3pPr>
            <a:lvl4pPr indent="-317500" lvl="3" marL="1828800" rtl="0">
              <a:lnSpc>
                <a:spcPct val="115000"/>
              </a:lnSpc>
              <a:spcBef>
                <a:spcPts val="0"/>
              </a:spcBef>
              <a:spcAft>
                <a:spcPts val="0"/>
              </a:spcAft>
              <a:buSzPts val="1400"/>
              <a:buFont typeface="Lato Light"/>
              <a:buAutoNum type="arabicPeriod"/>
              <a:defRPr/>
            </a:lvl4pPr>
            <a:lvl5pPr indent="-317500" lvl="4" marL="2286000" rtl="0">
              <a:lnSpc>
                <a:spcPct val="115000"/>
              </a:lnSpc>
              <a:spcBef>
                <a:spcPts val="0"/>
              </a:spcBef>
              <a:spcAft>
                <a:spcPts val="0"/>
              </a:spcAft>
              <a:buSzPts val="1400"/>
              <a:buFont typeface="Lato Light"/>
              <a:buAutoNum type="alphaLcPeriod"/>
              <a:defRPr/>
            </a:lvl5pPr>
            <a:lvl6pPr indent="-317500" lvl="5" marL="2743200" rtl="0">
              <a:lnSpc>
                <a:spcPct val="115000"/>
              </a:lnSpc>
              <a:spcBef>
                <a:spcPts val="0"/>
              </a:spcBef>
              <a:spcAft>
                <a:spcPts val="0"/>
              </a:spcAft>
              <a:buSzPts val="1400"/>
              <a:buFont typeface="Lato Light"/>
              <a:buAutoNum type="romanLcPeriod"/>
              <a:defRPr/>
            </a:lvl6pPr>
            <a:lvl7pPr indent="-317500" lvl="6" marL="3200400" rtl="0">
              <a:lnSpc>
                <a:spcPct val="115000"/>
              </a:lnSpc>
              <a:spcBef>
                <a:spcPts val="0"/>
              </a:spcBef>
              <a:spcAft>
                <a:spcPts val="0"/>
              </a:spcAft>
              <a:buSzPts val="1400"/>
              <a:buFont typeface="Lato Light"/>
              <a:buAutoNum type="arabicPeriod"/>
              <a:defRPr/>
            </a:lvl7pPr>
            <a:lvl8pPr indent="-317500" lvl="7" marL="3657600" rtl="0">
              <a:lnSpc>
                <a:spcPct val="115000"/>
              </a:lnSpc>
              <a:spcBef>
                <a:spcPts val="0"/>
              </a:spcBef>
              <a:spcAft>
                <a:spcPts val="0"/>
              </a:spcAft>
              <a:buSzPts val="1400"/>
              <a:buFont typeface="Lato Light"/>
              <a:buAutoNum type="alphaLcPeriod"/>
              <a:defRPr/>
            </a:lvl8pPr>
            <a:lvl9pPr indent="-317500" lvl="8" marL="4114800" rtl="0">
              <a:lnSpc>
                <a:spcPct val="115000"/>
              </a:lnSpc>
              <a:spcBef>
                <a:spcPts val="0"/>
              </a:spcBef>
              <a:spcAft>
                <a:spcPts val="0"/>
              </a:spcAft>
              <a:buSzPts val="1400"/>
              <a:buFont typeface="Lato Light"/>
              <a:buAutoNum type="romanLcPeriod"/>
              <a:defRPr/>
            </a:lvl9pPr>
          </a:lstStyle>
          <a:p/>
        </p:txBody>
      </p:sp>
      <p:cxnSp>
        <p:nvCxnSpPr>
          <p:cNvPr id="36" name="Google Shape;36;p4"/>
          <p:cNvCxnSpPr/>
          <p:nvPr/>
        </p:nvCxnSpPr>
        <p:spPr>
          <a:xfrm flipH="1" rot="-5400000">
            <a:off x="-1741502" y="1903025"/>
            <a:ext cx="4581000" cy="342000"/>
          </a:xfrm>
          <a:prstGeom prst="bentConnector2">
            <a:avLst/>
          </a:prstGeom>
          <a:noFill/>
          <a:ln cap="flat" cmpd="sng" w="19050">
            <a:solidFill>
              <a:schemeClr val="lt2"/>
            </a:solidFill>
            <a:prstDash val="solid"/>
            <a:round/>
            <a:headEnd len="med" w="med" type="none"/>
            <a:tailEnd len="med" w="med" type="oval"/>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62" name="Shape 362"/>
        <p:cNvGrpSpPr/>
        <p:nvPr/>
      </p:nvGrpSpPr>
      <p:grpSpPr>
        <a:xfrm>
          <a:off x="0" y="0"/>
          <a:ext cx="0" cy="0"/>
          <a:chOff x="0" y="0"/>
          <a:chExt cx="0" cy="0"/>
        </a:xfrm>
      </p:grpSpPr>
      <p:sp>
        <p:nvSpPr>
          <p:cNvPr id="363" name="Google Shape;363;p3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5040058" y="30570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4" name="Google Shape;44;p5"/>
          <p:cNvSpPr txBox="1"/>
          <p:nvPr>
            <p:ph idx="2" type="subTitle"/>
          </p:nvPr>
        </p:nvSpPr>
        <p:spPr>
          <a:xfrm>
            <a:off x="1543450" y="30570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5" name="Google Shape;45;p5"/>
          <p:cNvSpPr txBox="1"/>
          <p:nvPr>
            <p:ph idx="3" type="subTitle"/>
          </p:nvPr>
        </p:nvSpPr>
        <p:spPr>
          <a:xfrm>
            <a:off x="5040058" y="2662226"/>
            <a:ext cx="2560500" cy="41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46" name="Google Shape;46;p5"/>
          <p:cNvSpPr txBox="1"/>
          <p:nvPr>
            <p:ph idx="4" type="subTitle"/>
          </p:nvPr>
        </p:nvSpPr>
        <p:spPr>
          <a:xfrm>
            <a:off x="1543450" y="2662226"/>
            <a:ext cx="2560500" cy="41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49" name="Google Shape;49;p5"/>
            <p:cNvCxnSpPr/>
            <p:nvPr/>
          </p:nvCxnSpPr>
          <p:spPr>
            <a:xfrm rot="-5400000">
              <a:off x="6564000" y="2981200"/>
              <a:ext cx="41400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0" name="Google Shape;50;p5"/>
            <p:cNvCxnSpPr/>
            <p:nvPr/>
          </p:nvCxnSpPr>
          <p:spPr>
            <a:xfrm rot="-5400000">
              <a:off x="-2013300" y="3409838"/>
              <a:ext cx="4697700" cy="366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1" name="Google Shape;51;p5"/>
            <p:cNvCxnSpPr/>
            <p:nvPr/>
          </p:nvCxnSpPr>
          <p:spPr>
            <a:xfrm rot="-5400000">
              <a:off x="-1700950" y="3696913"/>
              <a:ext cx="41400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554009" y="836635"/>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010993" y="3894941"/>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244996" y="1750985"/>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cxnSp>
          <p:nvCxnSpPr>
            <p:cNvPr id="64" name="Google Shape;64;p6"/>
            <p:cNvCxnSpPr/>
            <p:nvPr/>
          </p:nvCxnSpPr>
          <p:spPr>
            <a:xfrm flipH="1" rot="-5400000">
              <a:off x="-2079325" y="1859333"/>
              <a:ext cx="4747800" cy="1497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idx="1" type="subTitle"/>
          </p:nvPr>
        </p:nvSpPr>
        <p:spPr>
          <a:xfrm>
            <a:off x="2375775" y="2379467"/>
            <a:ext cx="3247500" cy="11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AutoNum type="arabicPeriod"/>
              <a:defRPr sz="1400"/>
            </a:lvl1pPr>
            <a:lvl2pPr lvl="1" rtl="0" algn="ctr">
              <a:lnSpc>
                <a:spcPct val="115000"/>
              </a:lnSpc>
              <a:spcBef>
                <a:spcPts val="0"/>
              </a:spcBef>
              <a:spcAft>
                <a:spcPts val="0"/>
              </a:spcAft>
              <a:buClr>
                <a:srgbClr val="999999"/>
              </a:buClr>
              <a:buSzPts val="800"/>
              <a:buAutoNum type="alphaLcPeriod"/>
              <a:defRPr/>
            </a:lvl2pPr>
            <a:lvl3pPr lvl="2" rtl="0" algn="ctr">
              <a:lnSpc>
                <a:spcPct val="115000"/>
              </a:lnSpc>
              <a:spcBef>
                <a:spcPts val="0"/>
              </a:spcBef>
              <a:spcAft>
                <a:spcPts val="0"/>
              </a:spcAft>
              <a:buClr>
                <a:srgbClr val="999999"/>
              </a:buClr>
              <a:buSzPts val="800"/>
              <a:buAutoNum type="romanLcPeriod"/>
              <a:defRPr/>
            </a:lvl3pPr>
            <a:lvl4pPr lvl="3" rtl="0" algn="ctr">
              <a:lnSpc>
                <a:spcPct val="115000"/>
              </a:lnSpc>
              <a:spcBef>
                <a:spcPts val="0"/>
              </a:spcBef>
              <a:spcAft>
                <a:spcPts val="0"/>
              </a:spcAft>
              <a:buClr>
                <a:srgbClr val="999999"/>
              </a:buClr>
              <a:buSzPts val="800"/>
              <a:buAutoNum type="arabicPeriod"/>
              <a:defRPr/>
            </a:lvl4pPr>
            <a:lvl5pPr lvl="4" rtl="0" algn="ctr">
              <a:lnSpc>
                <a:spcPct val="115000"/>
              </a:lnSpc>
              <a:spcBef>
                <a:spcPts val="0"/>
              </a:spcBef>
              <a:spcAft>
                <a:spcPts val="0"/>
              </a:spcAft>
              <a:buClr>
                <a:srgbClr val="999999"/>
              </a:buClr>
              <a:buSzPts val="1200"/>
              <a:buAutoNum type="alphaLcPeriod"/>
              <a:defRPr/>
            </a:lvl5pPr>
            <a:lvl6pPr lvl="5" rtl="0" algn="ctr">
              <a:lnSpc>
                <a:spcPct val="115000"/>
              </a:lnSpc>
              <a:spcBef>
                <a:spcPts val="0"/>
              </a:spcBef>
              <a:spcAft>
                <a:spcPts val="0"/>
              </a:spcAft>
              <a:buClr>
                <a:srgbClr val="999999"/>
              </a:buClr>
              <a:buSzPts val="1200"/>
              <a:buAutoNum type="romanLcPeriod"/>
              <a:defRPr/>
            </a:lvl6pPr>
            <a:lvl7pPr lvl="6" rtl="0" algn="ctr">
              <a:lnSpc>
                <a:spcPct val="115000"/>
              </a:lnSpc>
              <a:spcBef>
                <a:spcPts val="0"/>
              </a:spcBef>
              <a:spcAft>
                <a:spcPts val="0"/>
              </a:spcAft>
              <a:buClr>
                <a:srgbClr val="999999"/>
              </a:buClr>
              <a:buSzPts val="700"/>
              <a:buAutoNum type="arabicPeriod"/>
              <a:defRPr/>
            </a:lvl7pPr>
            <a:lvl8pPr lvl="7" rtl="0" algn="ctr">
              <a:lnSpc>
                <a:spcPct val="115000"/>
              </a:lnSpc>
              <a:spcBef>
                <a:spcPts val="0"/>
              </a:spcBef>
              <a:spcAft>
                <a:spcPts val="0"/>
              </a:spcAft>
              <a:buClr>
                <a:srgbClr val="999999"/>
              </a:buClr>
              <a:buSzPts val="700"/>
              <a:buAutoNum type="alphaLcPeriod"/>
              <a:defRPr/>
            </a:lvl8pPr>
            <a:lvl9pPr lvl="8" rtl="0" algn="ctr">
              <a:lnSpc>
                <a:spcPct val="115000"/>
              </a:lnSpc>
              <a:spcBef>
                <a:spcPts val="0"/>
              </a:spcBef>
              <a:spcAft>
                <a:spcPts val="0"/>
              </a:spcAft>
              <a:buClr>
                <a:srgbClr val="999999"/>
              </a:buClr>
              <a:buSzPts val="600"/>
              <a:buAutoNum type="romanLcPeriod"/>
              <a:defRPr/>
            </a:lvl9pPr>
          </a:lstStyle>
          <a:p/>
        </p:txBody>
      </p:sp>
      <p:sp>
        <p:nvSpPr>
          <p:cNvPr id="67" name="Google Shape;6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193389" y="1068025"/>
              <a:ext cx="180450" cy="180425"/>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rot="-5400000">
              <a:off x="211443" y="746585"/>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rot="-5400000">
              <a:off x="373819" y="291403"/>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75" name="Google Shape;75;p7"/>
            <p:cNvCxnSpPr/>
            <p:nvPr/>
          </p:nvCxnSpPr>
          <p:spPr>
            <a:xfrm rot="10800000">
              <a:off x="761550" y="2948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 name="Shape 76"/>
        <p:cNvGrpSpPr/>
        <p:nvPr/>
      </p:nvGrpSpPr>
      <p:grpSpPr>
        <a:xfrm>
          <a:off x="0" y="0"/>
          <a:ext cx="0" cy="0"/>
          <a:chOff x="0" y="0"/>
          <a:chExt cx="0" cy="0"/>
        </a:xfrm>
      </p:grpSpPr>
      <p:sp>
        <p:nvSpPr>
          <p:cNvPr id="77" name="Google Shape;77;p8"/>
          <p:cNvSpPr txBox="1"/>
          <p:nvPr>
            <p:ph type="title"/>
          </p:nvPr>
        </p:nvSpPr>
        <p:spPr>
          <a:xfrm>
            <a:off x="838650" y="1518450"/>
            <a:ext cx="4151400" cy="21066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80" name="Google Shape;80;p8"/>
            <p:cNvCxnSpPr/>
            <p:nvPr/>
          </p:nvCxnSpPr>
          <p:spPr>
            <a:xfrm>
              <a:off x="-313975" y="-2355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81" name="Google Shape;81;p8"/>
            <p:cNvCxnSpPr/>
            <p:nvPr/>
          </p:nvCxnSpPr>
          <p:spPr>
            <a:xfrm>
              <a:off x="-766600" y="2793225"/>
              <a:ext cx="9720900" cy="1699500"/>
            </a:xfrm>
            <a:prstGeom prst="bentConnector3">
              <a:avLst>
                <a:gd fmla="val 5194" name="adj1"/>
              </a:avLst>
            </a:prstGeom>
            <a:noFill/>
            <a:ln cap="flat" cmpd="sng" w="19050">
              <a:solidFill>
                <a:schemeClr val="lt2"/>
              </a:solidFill>
              <a:prstDash val="solid"/>
              <a:round/>
              <a:headEnd len="med" w="med" type="none"/>
              <a:tailEnd len="med" w="med" type="oval"/>
            </a:ln>
          </p:spPr>
        </p:cxnSp>
        <p:cxnSp>
          <p:nvCxnSpPr>
            <p:cNvPr id="82" name="Google Shape;82;p8"/>
            <p:cNvCxnSpPr/>
            <p:nvPr/>
          </p:nvCxnSpPr>
          <p:spPr>
            <a:xfrm>
              <a:off x="-950200" y="2976850"/>
              <a:ext cx="9712500" cy="1404300"/>
            </a:xfrm>
            <a:prstGeom prst="bentConnector3">
              <a:avLst>
                <a:gd fmla="val 14297"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4906675" y="1132975"/>
            <a:ext cx="35241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9"/>
          <p:cNvSpPr txBox="1"/>
          <p:nvPr>
            <p:ph idx="1" type="subTitle"/>
          </p:nvPr>
        </p:nvSpPr>
        <p:spPr>
          <a:xfrm>
            <a:off x="4906675" y="2724350"/>
            <a:ext cx="35241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86" name="Google Shape;86;p9"/>
          <p:cNvSpPr/>
          <p:nvPr>
            <p:ph idx="2" type="pic"/>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fmla="val 64140" name="adj1"/>
              </a:avLst>
            </a:prstGeom>
            <a:noFill/>
            <a:ln cap="flat" cmpd="sng" w="19050">
              <a:solidFill>
                <a:schemeClr val="lt2"/>
              </a:solidFill>
              <a:prstDash val="solid"/>
              <a:round/>
              <a:headEnd len="med" w="med" type="none"/>
              <a:tailEnd len="med" w="med" type="oval"/>
            </a:ln>
          </p:spPr>
        </p:cxnSp>
        <p:cxnSp>
          <p:nvCxnSpPr>
            <p:cNvPr id="93" name="Google Shape;93;p9"/>
            <p:cNvCxnSpPr/>
            <p:nvPr/>
          </p:nvCxnSpPr>
          <p:spPr>
            <a:xfrm flipH="1">
              <a:off x="2422725" y="4652400"/>
              <a:ext cx="7035600" cy="115800"/>
            </a:xfrm>
            <a:prstGeom prst="bentConnector4">
              <a:avLst>
                <a:gd fmla="val 34437" name="adj1"/>
                <a:gd fmla="val 305635" name="adj2"/>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ph idx="2" type="pic"/>
          </p:nvPr>
        </p:nvSpPr>
        <p:spPr>
          <a:xfrm>
            <a:off x="0" y="0"/>
            <a:ext cx="9144000" cy="5143500"/>
          </a:xfrm>
          <a:prstGeom prst="rect">
            <a:avLst/>
          </a:prstGeom>
          <a:noFill/>
          <a:ln>
            <a:noFill/>
          </a:ln>
        </p:spPr>
      </p:sp>
      <p:sp>
        <p:nvSpPr>
          <p:cNvPr id="96" name="Google Shape;96;p10"/>
          <p:cNvSpPr txBox="1"/>
          <p:nvPr>
            <p:ph type="title"/>
          </p:nvPr>
        </p:nvSpPr>
        <p:spPr>
          <a:xfrm>
            <a:off x="5403175" y="3859175"/>
            <a:ext cx="3027600" cy="749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8" name="Shape 358"/>
        <p:cNvGrpSpPr/>
        <p:nvPr/>
      </p:nvGrpSpPr>
      <p:grpSpPr>
        <a:xfrm>
          <a:off x="0" y="0"/>
          <a:ext cx="0" cy="0"/>
          <a:chOff x="0" y="0"/>
          <a:chExt cx="0" cy="0"/>
        </a:xfrm>
      </p:grpSpPr>
      <p:sp>
        <p:nvSpPr>
          <p:cNvPr id="359" name="Google Shape;359;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0" name="Google Shape;360;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6.xml"/><Relationship Id="rId4" Type="http://schemas.openxmlformats.org/officeDocument/2006/relationships/slide" Target="/ppt/slides/slide33.xml"/><Relationship Id="rId9" Type="http://schemas.openxmlformats.org/officeDocument/2006/relationships/slide" Target="/ppt/slides/slide31.xml"/><Relationship Id="rId5" Type="http://schemas.openxmlformats.org/officeDocument/2006/relationships/slide" Target="/ppt/slides/slide32.xml"/><Relationship Id="rId6" Type="http://schemas.openxmlformats.org/officeDocument/2006/relationships/slide" Target="/ppt/slides/slide32.xml"/><Relationship Id="rId7" Type="http://schemas.openxmlformats.org/officeDocument/2006/relationships/slide" Target="/ppt/slides/slide30.xml"/><Relationship Id="rId8" Type="http://schemas.openxmlformats.org/officeDocument/2006/relationships/slide" Target="/ppt/slides/slide3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yM2-u4XlbAqFdhnWhFYKgPC46WjMD_ge_I6oc554/copy#gid=0" TargetMode="External"/><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hyperlink" Target="https://fonts.google.com/specimen/Sora" TargetMode="External"/><Relationship Id="rId4" Type="http://schemas.openxmlformats.org/officeDocument/2006/relationships/hyperlink" Target="https://fonts.google.com/specimen/Lat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3.png"/><Relationship Id="rId17" Type="http://schemas.openxmlformats.org/officeDocument/2006/relationships/image" Target="../media/image6.png"/><Relationship Id="rId16"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s://workspace.google.com/marketplace/app/icons_for_slides_docs/38157832650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33"/>
          <p:cNvSpPr txBox="1"/>
          <p:nvPr>
            <p:ph type="ctrTitle"/>
          </p:nvPr>
        </p:nvSpPr>
        <p:spPr>
          <a:xfrm>
            <a:off x="4157700" y="1061225"/>
            <a:ext cx="4260000" cy="17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Essentials Workshop</a:t>
            </a:r>
            <a:endParaRPr/>
          </a:p>
        </p:txBody>
      </p:sp>
      <p:sp>
        <p:nvSpPr>
          <p:cNvPr id="369" name="Google Shape;369;p33"/>
          <p:cNvSpPr txBox="1"/>
          <p:nvPr>
            <p:ph idx="1" type="subTitle"/>
          </p:nvPr>
        </p:nvSpPr>
        <p:spPr>
          <a:xfrm>
            <a:off x="4157700" y="2997200"/>
            <a:ext cx="42600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cxnSp>
        <p:nvCxnSpPr>
          <p:cNvPr id="370" name="Google Shape;370;p33"/>
          <p:cNvCxnSpPr>
            <a:endCxn id="369" idx="1"/>
          </p:cNvCxnSpPr>
          <p:nvPr/>
        </p:nvCxnSpPr>
        <p:spPr>
          <a:xfrm flipH="1" rot="-5400000">
            <a:off x="1987200" y="1009550"/>
            <a:ext cx="3995700" cy="345300"/>
          </a:xfrm>
          <a:prstGeom prst="bentConnector2">
            <a:avLst/>
          </a:prstGeom>
          <a:noFill/>
          <a:ln cap="flat" cmpd="sng" w="19050">
            <a:solidFill>
              <a:schemeClr val="lt2"/>
            </a:solidFill>
            <a:prstDash val="solid"/>
            <a:round/>
            <a:headEnd len="med" w="med" type="none"/>
            <a:tailEnd len="med" w="med" type="oval"/>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rect b="b" l="l" r="r" t="t"/>
                <a:pathLst>
                  <a:path extrusionOk="0" h="4231" w="4231">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3332150" y="2479887"/>
                <a:ext cx="187378" cy="187402"/>
              </a:xfrm>
              <a:custGeom>
                <a:rect b="b" l="l" r="r" t="t"/>
                <a:pathLst>
                  <a:path extrusionOk="0" h="4231" w="423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293087" y="273641"/>
                <a:ext cx="181266" cy="181242"/>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1038559" y="4453324"/>
                <a:ext cx="192303" cy="192296"/>
              </a:xfrm>
              <a:custGeom>
                <a:rect b="b" l="l" r="r" t="t"/>
                <a:pathLst>
                  <a:path extrusionOk="0" h="2505" w="2505">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434250" y="2832705"/>
                <a:ext cx="192226" cy="192220"/>
              </a:xfrm>
              <a:custGeom>
                <a:rect b="b" l="l" r="r" t="t"/>
                <a:pathLst>
                  <a:path extrusionOk="0" h="2504" w="2504">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464919" y="461450"/>
                <a:ext cx="510350" cy="51033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27777" y="1786738"/>
                <a:ext cx="324727" cy="324793"/>
              </a:xfrm>
              <a:custGeom>
                <a:rect b="b" l="l" r="r" t="t"/>
                <a:pathLst>
                  <a:path extrusionOk="0" h="4231" w="423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782300" y="4555574"/>
                <a:ext cx="2362761" cy="253182"/>
              </a:xfrm>
              <a:custGeom>
                <a:rect b="b" l="l" r="r" t="t"/>
                <a:pathLst>
                  <a:path extrusionOk="0" h="8058" w="34075">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535627" y="4051294"/>
                <a:ext cx="926891" cy="682211"/>
              </a:xfrm>
              <a:custGeom>
                <a:rect b="b" l="l" r="r" t="t"/>
                <a:pathLst>
                  <a:path extrusionOk="0" h="8887" w="12074">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553284" y="4069027"/>
                <a:ext cx="908390" cy="648971"/>
              </a:xfrm>
              <a:custGeom>
                <a:rect b="b" l="l" r="r" t="t"/>
                <a:pathLst>
                  <a:path extrusionOk="0" h="8454" w="11833">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700629" y="2436189"/>
                <a:ext cx="2361445" cy="1971248"/>
              </a:xfrm>
              <a:custGeom>
                <a:rect b="b" l="l" r="r" t="t"/>
                <a:pathLst>
                  <a:path extrusionOk="0" h="25679" w="30761">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754981" y="2433963"/>
                <a:ext cx="2362750" cy="1968178"/>
              </a:xfrm>
              <a:custGeom>
                <a:rect b="b" l="l" r="r" t="t"/>
                <a:pathLst>
                  <a:path extrusionOk="0" h="25639" w="30778">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754059" y="2433963"/>
                <a:ext cx="2359219" cy="1751701"/>
              </a:xfrm>
              <a:custGeom>
                <a:rect b="b" l="l" r="r" t="t"/>
                <a:pathLst>
                  <a:path extrusionOk="0" h="22819" w="30732">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854394" y="2555025"/>
                <a:ext cx="2180274" cy="1505208"/>
              </a:xfrm>
              <a:custGeom>
                <a:rect b="b" l="l" r="r" t="t"/>
                <a:pathLst>
                  <a:path extrusionOk="0" h="19608" w="28401">
                    <a:moveTo>
                      <a:pt x="28400" y="18128"/>
                    </a:moveTo>
                    <a:lnTo>
                      <a:pt x="317" y="19607"/>
                    </a:lnTo>
                    <a:lnTo>
                      <a:pt x="0" y="0"/>
                    </a:lnTo>
                    <a:lnTo>
                      <a:pt x="27957" y="806"/>
                    </a:lnTo>
                    <a:close/>
                  </a:path>
                </a:pathLst>
              </a:custGeom>
              <a:solidFill>
                <a:srgbClr val="D1E0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861917" y="2562932"/>
                <a:ext cx="2166072" cy="1488013"/>
              </a:xfrm>
              <a:custGeom>
                <a:rect b="b" l="l" r="r" t="t"/>
                <a:pathLst>
                  <a:path extrusionOk="0" h="19384" w="28216">
                    <a:moveTo>
                      <a:pt x="317" y="19383"/>
                    </a:moveTo>
                    <a:lnTo>
                      <a:pt x="0" y="1"/>
                    </a:lnTo>
                    <a:lnTo>
                      <a:pt x="27784" y="795"/>
                    </a:lnTo>
                    <a:lnTo>
                      <a:pt x="28216" y="1792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946285" y="2963656"/>
                <a:ext cx="1165024" cy="956952"/>
              </a:xfrm>
              <a:custGeom>
                <a:rect b="b" l="l" r="r" t="t"/>
                <a:pathLst>
                  <a:path extrusionOk="0" h="12466" w="15176">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2297236" y="2111003"/>
                <a:ext cx="1038741" cy="893391"/>
              </a:xfrm>
              <a:custGeom>
                <a:rect b="b" l="l" r="r" t="t"/>
                <a:pathLst>
                  <a:path extrusionOk="0" h="11638" w="13531">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1290433" y="2270065"/>
                <a:ext cx="1332914" cy="1718999"/>
              </a:xfrm>
              <a:custGeom>
                <a:rect b="b" l="l" r="r" t="t"/>
                <a:pathLst>
                  <a:path extrusionOk="0" h="22393" w="17363">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638956" y="2397268"/>
                <a:ext cx="933109" cy="1358510"/>
              </a:xfrm>
              <a:custGeom>
                <a:rect b="b" l="l" r="r" t="t"/>
                <a:pathLst>
                  <a:path extrusionOk="0" h="17697" w="12155">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1597121" y="2215241"/>
                <a:ext cx="891876" cy="343381"/>
              </a:xfrm>
              <a:custGeom>
                <a:rect b="b" l="l" r="r" t="t"/>
                <a:pathLst>
                  <a:path extrusionOk="0" h="4473" w="13237">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1464925" y="1398911"/>
                <a:ext cx="1239718" cy="1054521"/>
              </a:xfrm>
              <a:custGeom>
                <a:rect b="b" l="l" r="r" t="t"/>
                <a:pathLst>
                  <a:path extrusionOk="0" h="13737" w="16149">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1566948" y="1676347"/>
                <a:ext cx="1070523" cy="622487"/>
              </a:xfrm>
              <a:custGeom>
                <a:rect b="b" l="l" r="r" t="t"/>
                <a:pathLst>
                  <a:path extrusionOk="0" h="8109" w="13945">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659760" y="1744209"/>
                <a:ext cx="912305" cy="381906"/>
              </a:xfrm>
              <a:custGeom>
                <a:rect b="b" l="l" r="r" t="t"/>
                <a:pathLst>
                  <a:path extrusionOk="0" h="4975" w="11884">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1869181" y="1868649"/>
                <a:ext cx="542977" cy="150920"/>
              </a:xfrm>
              <a:custGeom>
                <a:rect b="b" l="l" r="r" t="t"/>
                <a:pathLst>
                  <a:path extrusionOk="0" h="1966" w="7073">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1638572" y="1464239"/>
                <a:ext cx="1018781" cy="568215"/>
              </a:xfrm>
              <a:custGeom>
                <a:rect b="b" l="l" r="r" t="t"/>
                <a:pathLst>
                  <a:path extrusionOk="0" h="7402" w="13271">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1435753" y="1242075"/>
                <a:ext cx="1302054" cy="651197"/>
              </a:xfrm>
              <a:custGeom>
                <a:rect b="b" l="l" r="r" t="t"/>
                <a:pathLst>
                  <a:path extrusionOk="0" h="8483" w="16961">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2731048" y="1636121"/>
                <a:ext cx="31014" cy="285412"/>
              </a:xfrm>
              <a:custGeom>
                <a:rect b="b" l="l" r="r" t="t"/>
                <a:pathLst>
                  <a:path extrusionOk="0" h="3718" w="404">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2356884" y="2088971"/>
                <a:ext cx="391898" cy="288483"/>
              </a:xfrm>
              <a:custGeom>
                <a:rect b="b" l="l" r="r" t="t"/>
                <a:pathLst>
                  <a:path extrusionOk="0" h="3758" w="5105">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671016" y="1833566"/>
                <a:ext cx="141406" cy="306676"/>
              </a:xfrm>
              <a:custGeom>
                <a:rect b="b" l="l" r="r" t="t"/>
                <a:pathLst>
                  <a:path extrusionOk="0" h="3995" w="1842">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2282650" y="2306759"/>
                <a:ext cx="140561" cy="98566"/>
              </a:xfrm>
              <a:custGeom>
                <a:rect b="b" l="l" r="r" t="t"/>
                <a:pathLst>
                  <a:path extrusionOk="0" h="1284" w="1831">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327972" y="1655083"/>
                <a:ext cx="269147" cy="433953"/>
              </a:xfrm>
              <a:custGeom>
                <a:rect b="b" l="l" r="r" t="t"/>
                <a:pathLst>
                  <a:path extrusionOk="0" h="5653" w="3506">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266558" y="1649786"/>
                <a:ext cx="231147" cy="443625"/>
              </a:xfrm>
              <a:custGeom>
                <a:rect b="b" l="l" r="r" t="t"/>
                <a:pathLst>
                  <a:path extrusionOk="0" h="5779" w="3011">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936535" y="2478564"/>
                <a:ext cx="957444" cy="1122611"/>
              </a:xfrm>
              <a:custGeom>
                <a:rect b="b" l="l" r="r" t="t"/>
                <a:pathLst>
                  <a:path extrusionOk="0" h="14624" w="12472">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2974297" y="4595200"/>
                <a:ext cx="715241" cy="165725"/>
              </a:xfrm>
              <a:custGeom>
                <a:rect b="b" l="l" r="r" t="t"/>
                <a:pathLst>
                  <a:path extrusionOk="0" h="2159" w="18704">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3386257" y="3189429"/>
                <a:ext cx="41992" cy="47364"/>
              </a:xfrm>
              <a:custGeom>
                <a:rect b="b" l="l" r="r" t="t"/>
                <a:pathLst>
                  <a:path extrusionOk="0" h="617" w="547">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3298282" y="3187203"/>
                <a:ext cx="108780" cy="291170"/>
              </a:xfrm>
              <a:custGeom>
                <a:rect b="b" l="l" r="r" t="t"/>
                <a:pathLst>
                  <a:path extrusionOk="0" h="3793" w="1417">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3298282" y="3185897"/>
                <a:ext cx="109701" cy="129963"/>
              </a:xfrm>
              <a:custGeom>
                <a:rect b="b" l="l" r="r" t="t"/>
                <a:pathLst>
                  <a:path extrusionOk="0" h="1693" w="1429">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3254140" y="3084258"/>
                <a:ext cx="153842" cy="216554"/>
              </a:xfrm>
              <a:custGeom>
                <a:rect b="b" l="l" r="r" t="t"/>
                <a:pathLst>
                  <a:path extrusionOk="0" h="2821" w="2004">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3247538" y="3022844"/>
                <a:ext cx="193531" cy="195367"/>
              </a:xfrm>
              <a:custGeom>
                <a:rect b="b" l="l" r="r" t="t"/>
                <a:pathLst>
                  <a:path extrusionOk="0" h="2545" w="2521">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2855641" y="3298515"/>
                <a:ext cx="353054" cy="306216"/>
              </a:xfrm>
              <a:custGeom>
                <a:rect b="b" l="l" r="r" t="t"/>
                <a:pathLst>
                  <a:path extrusionOk="0" h="3989" w="4599">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3091087" y="3331678"/>
                <a:ext cx="532459" cy="433876"/>
              </a:xfrm>
              <a:custGeom>
                <a:rect b="b" l="l" r="r" t="t"/>
                <a:pathLst>
                  <a:path extrusionOk="0" h="5652" w="6936">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3170618" y="3763724"/>
                <a:ext cx="221014" cy="831518"/>
              </a:xfrm>
              <a:custGeom>
                <a:rect b="b" l="l" r="r" t="t"/>
                <a:pathLst>
                  <a:path extrusionOk="0" h="10832" w="2879">
                    <a:moveTo>
                      <a:pt x="1" y="10831"/>
                    </a:moveTo>
                    <a:lnTo>
                      <a:pt x="1324" y="10831"/>
                    </a:lnTo>
                    <a:lnTo>
                      <a:pt x="2878" y="1"/>
                    </a:lnTo>
                    <a:lnTo>
                      <a:pt x="2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3236484" y="3763724"/>
                <a:ext cx="155147" cy="831518"/>
              </a:xfrm>
              <a:custGeom>
                <a:rect b="b" l="l" r="r" t="t"/>
                <a:pathLst>
                  <a:path extrusionOk="0" h="10832" w="2021">
                    <a:moveTo>
                      <a:pt x="1554" y="1"/>
                    </a:moveTo>
                    <a:lnTo>
                      <a:pt x="0" y="10831"/>
                    </a:lnTo>
                    <a:lnTo>
                      <a:pt x="466" y="10831"/>
                    </a:lnTo>
                    <a:lnTo>
                      <a:pt x="2020" y="1"/>
                    </a:ln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3316015" y="3763724"/>
                <a:ext cx="222703" cy="831518"/>
              </a:xfrm>
              <a:custGeom>
                <a:rect b="b" l="l" r="r" t="t"/>
                <a:pathLst>
                  <a:path extrusionOk="0" h="10832" w="2901">
                    <a:moveTo>
                      <a:pt x="1600" y="10831"/>
                    </a:moveTo>
                    <a:lnTo>
                      <a:pt x="2901" y="10831"/>
                    </a:lnTo>
                    <a:lnTo>
                      <a:pt x="2849"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3427328" y="3763724"/>
                <a:ext cx="111390" cy="831518"/>
              </a:xfrm>
              <a:custGeom>
                <a:rect b="b" l="l" r="r" t="t"/>
                <a:pathLst>
                  <a:path extrusionOk="0" h="10832" w="1451">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3185203" y="3415201"/>
                <a:ext cx="51357" cy="255858"/>
              </a:xfrm>
              <a:custGeom>
                <a:rect b="b" l="l" r="r" t="t"/>
                <a:pathLst>
                  <a:path extrusionOk="0" h="3333" w="669">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3450742" y="4594729"/>
                <a:ext cx="213414" cy="86207"/>
              </a:xfrm>
              <a:custGeom>
                <a:rect b="b" l="l" r="r" t="t"/>
                <a:pathLst>
                  <a:path extrusionOk="0" h="1123" w="278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3170618" y="4595190"/>
                <a:ext cx="87592" cy="86207"/>
              </a:xfrm>
              <a:custGeom>
                <a:rect b="b" l="l" r="r" t="t"/>
                <a:pathLst>
                  <a:path extrusionOk="0" h="1123" w="1141">
                    <a:moveTo>
                      <a:pt x="1" y="1122"/>
                    </a:moveTo>
                    <a:lnTo>
                      <a:pt x="1140" y="1122"/>
                    </a:lnTo>
                    <a:lnTo>
                      <a:pt x="1140" y="0"/>
                    </a:lnTo>
                    <a:lnTo>
                      <a:pt x="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3132234" y="4622979"/>
                <a:ext cx="113155" cy="58418"/>
              </a:xfrm>
              <a:custGeom>
                <a:rect b="b" l="l" r="r" t="t"/>
                <a:pathLst>
                  <a:path extrusionOk="0" h="761" w="1474">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3408750" y="3388179"/>
                <a:ext cx="129967" cy="375611"/>
              </a:xfrm>
              <a:custGeom>
                <a:rect b="b" l="l" r="r" t="t"/>
                <a:pathLst>
                  <a:path extrusionOk="0" h="4893" w="1693">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3481679" y="3541099"/>
                <a:ext cx="160828" cy="295622"/>
              </a:xfrm>
              <a:custGeom>
                <a:rect b="b" l="l" r="r" t="t"/>
                <a:pathLst>
                  <a:path extrusionOk="0" h="3851" w="2095">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2824704" y="1073725"/>
                <a:ext cx="979553" cy="884026"/>
              </a:xfrm>
              <a:custGeom>
                <a:rect b="b" l="l" r="r" t="t"/>
                <a:pathLst>
                  <a:path extrusionOk="0" h="11516" w="1276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rect b="b" l="l" r="r" t="t"/>
                  <a:pathLst>
                    <a:path extrusionOk="0" h="427" w="2441">
                      <a:moveTo>
                        <a:pt x="0" y="1"/>
                      </a:moveTo>
                      <a:lnTo>
                        <a:pt x="2440" y="1"/>
                      </a:lnTo>
                      <a:lnTo>
                        <a:pt x="2440" y="426"/>
                      </a:lnTo>
                      <a:lnTo>
                        <a:pt x="0"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7999109" y="1061705"/>
                  <a:ext cx="234853" cy="31220"/>
                </a:xfrm>
                <a:custGeom>
                  <a:rect b="b" l="l" r="r" t="t"/>
                  <a:pathLst>
                    <a:path extrusionOk="0" h="427" w="3212">
                      <a:moveTo>
                        <a:pt x="0" y="1"/>
                      </a:moveTo>
                      <a:lnTo>
                        <a:pt x="3211" y="1"/>
                      </a:lnTo>
                      <a:lnTo>
                        <a:pt x="3211" y="426"/>
                      </a:lnTo>
                      <a:lnTo>
                        <a:pt x="0"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8266715" y="1061705"/>
                  <a:ext cx="234853" cy="31220"/>
                </a:xfrm>
                <a:custGeom>
                  <a:rect b="b" l="l" r="r" t="t"/>
                  <a:pathLst>
                    <a:path extrusionOk="0" h="427" w="3212">
                      <a:moveTo>
                        <a:pt x="0" y="1"/>
                      </a:moveTo>
                      <a:lnTo>
                        <a:pt x="3211" y="1"/>
                      </a:lnTo>
                      <a:lnTo>
                        <a:pt x="3211" y="426"/>
                      </a:lnTo>
                      <a:lnTo>
                        <a:pt x="0"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9" name="Google Shape;429;p33"/>
                <p:cNvSpPr/>
                <p:nvPr/>
              </p:nvSpPr>
              <p:spPr>
                <a:xfrm>
                  <a:off x="8216192" y="908965"/>
                  <a:ext cx="285378" cy="31220"/>
                </a:xfrm>
                <a:custGeom>
                  <a:rect b="b" l="l" r="r" t="t"/>
                  <a:pathLst>
                    <a:path extrusionOk="0" h="427" w="3903">
                      <a:moveTo>
                        <a:pt x="1" y="1"/>
                      </a:moveTo>
                      <a:lnTo>
                        <a:pt x="3902" y="1"/>
                      </a:lnTo>
                      <a:lnTo>
                        <a:pt x="3902" y="426"/>
                      </a:lnTo>
                      <a:lnTo>
                        <a:pt x="1"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7999109" y="985591"/>
                  <a:ext cx="104412" cy="30781"/>
                </a:xfrm>
                <a:custGeom>
                  <a:rect b="b" l="l" r="r" t="t"/>
                  <a:pathLst>
                    <a:path extrusionOk="0" h="421" w="1428">
                      <a:moveTo>
                        <a:pt x="0" y="0"/>
                      </a:moveTo>
                      <a:lnTo>
                        <a:pt x="1427" y="0"/>
                      </a:lnTo>
                      <a:lnTo>
                        <a:pt x="1427" y="420"/>
                      </a:lnTo>
                      <a:lnTo>
                        <a:pt x="0" y="4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8141759" y="985591"/>
                  <a:ext cx="144334" cy="30781"/>
                </a:xfrm>
                <a:custGeom>
                  <a:rect b="b" l="l" r="r" t="t"/>
                  <a:pathLst>
                    <a:path extrusionOk="0" h="421" w="1974">
                      <a:moveTo>
                        <a:pt x="0" y="0"/>
                      </a:moveTo>
                      <a:lnTo>
                        <a:pt x="1974" y="0"/>
                      </a:lnTo>
                      <a:lnTo>
                        <a:pt x="1974" y="420"/>
                      </a:lnTo>
                      <a:lnTo>
                        <a:pt x="0" y="4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8328937" y="985591"/>
                  <a:ext cx="172630" cy="30781"/>
                </a:xfrm>
                <a:custGeom>
                  <a:rect b="b" l="l" r="r" t="t"/>
                  <a:pathLst>
                    <a:path extrusionOk="0" h="421" w="2361">
                      <a:moveTo>
                        <a:pt x="1" y="0"/>
                      </a:moveTo>
                      <a:lnTo>
                        <a:pt x="2360" y="0"/>
                      </a:lnTo>
                      <a:lnTo>
                        <a:pt x="2360" y="420"/>
                      </a:lnTo>
                      <a:lnTo>
                        <a:pt x="1" y="4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7999109" y="1138696"/>
                  <a:ext cx="142287" cy="30781"/>
                </a:xfrm>
                <a:custGeom>
                  <a:rect b="b" l="l" r="r" t="t"/>
                  <a:pathLst>
                    <a:path extrusionOk="0" h="421" w="1946">
                      <a:moveTo>
                        <a:pt x="0" y="1"/>
                      </a:moveTo>
                      <a:lnTo>
                        <a:pt x="1945" y="1"/>
                      </a:lnTo>
                      <a:lnTo>
                        <a:pt x="1945" y="421"/>
                      </a:lnTo>
                      <a:lnTo>
                        <a:pt x="0" y="4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4" name="Google Shape;434;p33"/>
            <p:cNvSpPr/>
            <p:nvPr/>
          </p:nvSpPr>
          <p:spPr>
            <a:xfrm>
              <a:off x="1049321" y="900579"/>
              <a:ext cx="136492" cy="136492"/>
            </a:xfrm>
            <a:custGeom>
              <a:rect b="b" l="l" r="r" t="t"/>
              <a:pathLst>
                <a:path extrusionOk="0" h="4231" w="4231">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2"/>
          <p:cNvSpPr/>
          <p:nvPr/>
        </p:nvSpPr>
        <p:spPr>
          <a:xfrm>
            <a:off x="886950" y="321216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1" name="Google Shape;661;p42"/>
          <p:cNvSpPr/>
          <p:nvPr/>
        </p:nvSpPr>
        <p:spPr>
          <a:xfrm>
            <a:off x="4122950" y="17567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2" name="Google Shape;662;p42"/>
          <p:cNvSpPr/>
          <p:nvPr/>
        </p:nvSpPr>
        <p:spPr>
          <a:xfrm>
            <a:off x="886950" y="17567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3" name="Google Shape;663;p42"/>
          <p:cNvSpPr/>
          <p:nvPr/>
        </p:nvSpPr>
        <p:spPr>
          <a:xfrm>
            <a:off x="4122950" y="32183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4" name="Google Shape;66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society</a:t>
            </a:r>
            <a:endParaRPr/>
          </a:p>
        </p:txBody>
      </p:sp>
      <p:sp>
        <p:nvSpPr>
          <p:cNvPr id="665" name="Google Shape;665;p42"/>
          <p:cNvSpPr txBox="1"/>
          <p:nvPr>
            <p:ph idx="1" type="subTitle"/>
          </p:nvPr>
        </p:nvSpPr>
        <p:spPr>
          <a:xfrm>
            <a:off x="1967648" y="20846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very cold</a:t>
            </a:r>
            <a:endParaRPr/>
          </a:p>
        </p:txBody>
      </p:sp>
      <p:sp>
        <p:nvSpPr>
          <p:cNvPr id="666" name="Google Shape;666;p42"/>
          <p:cNvSpPr txBox="1"/>
          <p:nvPr>
            <p:ph idx="2" type="subTitle"/>
          </p:nvPr>
        </p:nvSpPr>
        <p:spPr>
          <a:xfrm>
            <a:off x="5198152" y="20846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a:t>
            </a:r>
            <a:r>
              <a:rPr lang="en"/>
              <a:t>s the smallest planet</a:t>
            </a:r>
            <a:endParaRPr/>
          </a:p>
        </p:txBody>
      </p:sp>
      <p:sp>
        <p:nvSpPr>
          <p:cNvPr id="667" name="Google Shape;667;p42"/>
          <p:cNvSpPr txBox="1"/>
          <p:nvPr>
            <p:ph idx="3" type="subTitle"/>
          </p:nvPr>
        </p:nvSpPr>
        <p:spPr>
          <a:xfrm>
            <a:off x="1967648" y="35180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a:t>
            </a:r>
            <a:r>
              <a:rPr lang="en"/>
              <a:t>s the biggest planet of them all</a:t>
            </a:r>
            <a:endParaRPr/>
          </a:p>
        </p:txBody>
      </p:sp>
      <p:sp>
        <p:nvSpPr>
          <p:cNvPr id="668" name="Google Shape;668;p42"/>
          <p:cNvSpPr txBox="1"/>
          <p:nvPr>
            <p:ph idx="4" type="subTitle"/>
          </p:nvPr>
        </p:nvSpPr>
        <p:spPr>
          <a:xfrm>
            <a:off x="5198152" y="35180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669" name="Google Shape;669;p42"/>
          <p:cNvSpPr txBox="1"/>
          <p:nvPr>
            <p:ph idx="5" type="subTitle"/>
          </p:nvPr>
        </p:nvSpPr>
        <p:spPr>
          <a:xfrm>
            <a:off x="1967648" y="177872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670" name="Google Shape;670;p42"/>
          <p:cNvSpPr txBox="1"/>
          <p:nvPr>
            <p:ph idx="6" type="subTitle"/>
          </p:nvPr>
        </p:nvSpPr>
        <p:spPr>
          <a:xfrm>
            <a:off x="5198150" y="177872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a:t>
            </a:r>
            <a:endParaRPr/>
          </a:p>
        </p:txBody>
      </p:sp>
      <p:sp>
        <p:nvSpPr>
          <p:cNvPr id="671" name="Google Shape;671;p42"/>
          <p:cNvSpPr txBox="1"/>
          <p:nvPr>
            <p:ph idx="7" type="subTitle"/>
          </p:nvPr>
        </p:nvSpPr>
        <p:spPr>
          <a:xfrm>
            <a:off x="1967648" y="321217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Education</a:t>
            </a:r>
            <a:endParaRPr/>
          </a:p>
        </p:txBody>
      </p:sp>
      <p:sp>
        <p:nvSpPr>
          <p:cNvPr id="672" name="Google Shape;672;p42"/>
          <p:cNvSpPr txBox="1"/>
          <p:nvPr>
            <p:ph idx="8" type="subTitle"/>
          </p:nvPr>
        </p:nvSpPr>
        <p:spPr>
          <a:xfrm>
            <a:off x="5198150" y="321217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Government</a:t>
            </a:r>
            <a:endParaRPr/>
          </a:p>
        </p:txBody>
      </p:sp>
      <p:grpSp>
        <p:nvGrpSpPr>
          <p:cNvPr id="673" name="Google Shape;673;p42"/>
          <p:cNvGrpSpPr/>
          <p:nvPr/>
        </p:nvGrpSpPr>
        <p:grpSpPr>
          <a:xfrm>
            <a:off x="1010107" y="1864779"/>
            <a:ext cx="470086" cy="500326"/>
            <a:chOff x="4663732" y="1480816"/>
            <a:chExt cx="470086" cy="500326"/>
          </a:xfrm>
        </p:grpSpPr>
        <p:sp>
          <p:nvSpPr>
            <p:cNvPr id="674" name="Google Shape;674;p42"/>
            <p:cNvSpPr/>
            <p:nvPr/>
          </p:nvSpPr>
          <p:spPr>
            <a:xfrm>
              <a:off x="5045882" y="1539550"/>
              <a:ext cx="87855" cy="59634"/>
            </a:xfrm>
            <a:custGeom>
              <a:rect b="b" l="l" r="r" t="t"/>
              <a:pathLst>
                <a:path extrusionOk="0" h="2185" w="3219">
                  <a:moveTo>
                    <a:pt x="0" y="1"/>
                  </a:moveTo>
                  <a:lnTo>
                    <a:pt x="0" y="2185"/>
                  </a:lnTo>
                  <a:lnTo>
                    <a:pt x="3215" y="2185"/>
                  </a:lnTo>
                  <a:lnTo>
                    <a:pt x="32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5050685" y="1833681"/>
              <a:ext cx="79012" cy="120606"/>
            </a:xfrm>
            <a:custGeom>
              <a:rect b="b" l="l" r="r" t="t"/>
              <a:pathLst>
                <a:path extrusionOk="0" h="4419" w="2895">
                  <a:moveTo>
                    <a:pt x="1" y="0"/>
                  </a:moveTo>
                  <a:lnTo>
                    <a:pt x="1433" y="4418"/>
                  </a:lnTo>
                  <a:lnTo>
                    <a:pt x="28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a:off x="4899185" y="1862856"/>
              <a:ext cx="29421" cy="29394"/>
            </a:xfrm>
            <a:custGeom>
              <a:rect b="b" l="l" r="r" t="t"/>
              <a:pathLst>
                <a:path extrusionOk="0" h="1077" w="1078">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4663732" y="1480816"/>
              <a:ext cx="352892" cy="500326"/>
            </a:xfrm>
            <a:custGeom>
              <a:rect b="b" l="l" r="r" t="t"/>
              <a:pathLst>
                <a:path extrusionOk="0" h="18332" w="1293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4928579" y="1489468"/>
              <a:ext cx="79367" cy="80349"/>
            </a:xfrm>
            <a:custGeom>
              <a:rect b="b" l="l" r="r" t="t"/>
              <a:pathLst>
                <a:path extrusionOk="0" h="2944" w="2908">
                  <a:moveTo>
                    <a:pt x="0" y="1"/>
                  </a:moveTo>
                  <a:lnTo>
                    <a:pt x="0" y="2944"/>
                  </a:lnTo>
                  <a:lnTo>
                    <a:pt x="2908" y="294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5045882" y="1628359"/>
              <a:ext cx="87936" cy="175982"/>
            </a:xfrm>
            <a:custGeom>
              <a:rect b="b" l="l" r="r" t="t"/>
              <a:pathLst>
                <a:path extrusionOk="0" h="6448" w="3222">
                  <a:moveTo>
                    <a:pt x="0" y="0"/>
                  </a:moveTo>
                  <a:lnTo>
                    <a:pt x="0" y="6447"/>
                  </a:lnTo>
                  <a:lnTo>
                    <a:pt x="3222" y="6447"/>
                  </a:lnTo>
                  <a:lnTo>
                    <a:pt x="32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42"/>
          <p:cNvGrpSpPr/>
          <p:nvPr/>
        </p:nvGrpSpPr>
        <p:grpSpPr>
          <a:xfrm>
            <a:off x="4230931" y="1867817"/>
            <a:ext cx="500435" cy="500435"/>
            <a:chOff x="1512431" y="2099592"/>
            <a:chExt cx="500435" cy="500435"/>
          </a:xfrm>
        </p:grpSpPr>
        <p:sp>
          <p:nvSpPr>
            <p:cNvPr id="681" name="Google Shape;681;p42"/>
            <p:cNvSpPr/>
            <p:nvPr/>
          </p:nvSpPr>
          <p:spPr>
            <a:xfrm>
              <a:off x="1512431" y="2158134"/>
              <a:ext cx="441784" cy="261107"/>
            </a:xfrm>
            <a:custGeom>
              <a:rect b="b" l="l" r="r" t="t"/>
              <a:pathLst>
                <a:path extrusionOk="0" h="9567" w="16187">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1570892" y="2397544"/>
              <a:ext cx="383132" cy="143722"/>
            </a:xfrm>
            <a:custGeom>
              <a:rect b="b" l="l" r="r" t="t"/>
              <a:pathLst>
                <a:path extrusionOk="0" h="5266" w="14038">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1924821" y="2216676"/>
              <a:ext cx="88046" cy="88073"/>
            </a:xfrm>
            <a:custGeom>
              <a:rect b="b" l="l" r="r" t="t"/>
              <a:pathLst>
                <a:path extrusionOk="0" h="3227" w="3226">
                  <a:moveTo>
                    <a:pt x="0" y="1"/>
                  </a:moveTo>
                  <a:lnTo>
                    <a:pt x="0" y="1077"/>
                  </a:lnTo>
                  <a:lnTo>
                    <a:pt x="2149" y="1077"/>
                  </a:lnTo>
                  <a:lnTo>
                    <a:pt x="2149" y="3226"/>
                  </a:lnTo>
                  <a:lnTo>
                    <a:pt x="3226" y="3226"/>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1924821" y="2510999"/>
              <a:ext cx="88046" cy="89028"/>
            </a:xfrm>
            <a:custGeom>
              <a:rect b="b" l="l" r="r" t="t"/>
              <a:pathLst>
                <a:path extrusionOk="0" h="3262" w="3226">
                  <a:moveTo>
                    <a:pt x="2149" y="1"/>
                  </a:moveTo>
                  <a:lnTo>
                    <a:pt x="2149" y="2185"/>
                  </a:lnTo>
                  <a:lnTo>
                    <a:pt x="0" y="2185"/>
                  </a:lnTo>
                  <a:lnTo>
                    <a:pt x="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1512431" y="2216676"/>
              <a:ext cx="58679" cy="88073"/>
            </a:xfrm>
            <a:custGeom>
              <a:rect b="b" l="l" r="r" t="t"/>
              <a:pathLst>
                <a:path extrusionOk="0" h="3227" w="2150">
                  <a:moveTo>
                    <a:pt x="0" y="1"/>
                  </a:moveTo>
                  <a:lnTo>
                    <a:pt x="0" y="3226"/>
                  </a:lnTo>
                  <a:lnTo>
                    <a:pt x="1077" y="3226"/>
                  </a:lnTo>
                  <a:lnTo>
                    <a:pt x="1077" y="1077"/>
                  </a:lnTo>
                  <a:lnTo>
                    <a:pt x="2149" y="1077"/>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512431" y="2510999"/>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1512431" y="2099592"/>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1570974"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1629625"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1895454" y="2099592"/>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1895454" y="2158243"/>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1954106" y="2099592"/>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1954106" y="2158243"/>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1512431" y="2393696"/>
              <a:ext cx="58679" cy="29312"/>
            </a:xfrm>
            <a:custGeom>
              <a:rect b="b" l="l" r="r" t="t"/>
              <a:pathLst>
                <a:path extrusionOk="0" h="1074" w="2150">
                  <a:moveTo>
                    <a:pt x="0" y="1"/>
                  </a:moveTo>
                  <a:lnTo>
                    <a:pt x="0" y="1074"/>
                  </a:lnTo>
                  <a:lnTo>
                    <a:pt x="2149" y="107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1954106" y="2393696"/>
              <a:ext cx="58679" cy="29312"/>
            </a:xfrm>
            <a:custGeom>
              <a:rect b="b" l="l" r="r" t="t"/>
              <a:pathLst>
                <a:path extrusionOk="0" h="1074" w="2150">
                  <a:moveTo>
                    <a:pt x="0" y="1"/>
                  </a:moveTo>
                  <a:lnTo>
                    <a:pt x="0" y="1074"/>
                  </a:lnTo>
                  <a:lnTo>
                    <a:pt x="2149" y="107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2"/>
          <p:cNvGrpSpPr/>
          <p:nvPr/>
        </p:nvGrpSpPr>
        <p:grpSpPr>
          <a:xfrm>
            <a:off x="4230938" y="3326329"/>
            <a:ext cx="500435" cy="500435"/>
            <a:chOff x="4681063" y="2099592"/>
            <a:chExt cx="500435" cy="500435"/>
          </a:xfrm>
        </p:grpSpPr>
        <p:sp>
          <p:nvSpPr>
            <p:cNvPr id="697" name="Google Shape;697;p42"/>
            <p:cNvSpPr/>
            <p:nvPr/>
          </p:nvSpPr>
          <p:spPr>
            <a:xfrm>
              <a:off x="4916625" y="2393696"/>
              <a:ext cx="29394" cy="29421"/>
            </a:xfrm>
            <a:custGeom>
              <a:rect b="b" l="l" r="r" t="t"/>
              <a:pathLst>
                <a:path extrusionOk="0" h="1078" w="1077">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4858082" y="2335044"/>
              <a:ext cx="146588" cy="146615"/>
            </a:xfrm>
            <a:custGeom>
              <a:rect b="b" l="l" r="r" t="t"/>
              <a:pathLst>
                <a:path extrusionOk="0" h="5372" w="5371">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4681063" y="2158052"/>
              <a:ext cx="500435" cy="412608"/>
            </a:xfrm>
            <a:custGeom>
              <a:rect b="b" l="l" r="r" t="t"/>
              <a:pathLst>
                <a:path extrusionOk="0" h="15118" w="18336">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2"/>
            <p:cNvSpPr/>
            <p:nvPr/>
          </p:nvSpPr>
          <p:spPr>
            <a:xfrm>
              <a:off x="5093535" y="2216786"/>
              <a:ext cx="87964" cy="89028"/>
            </a:xfrm>
            <a:custGeom>
              <a:rect b="b" l="l" r="r" t="t"/>
              <a:pathLst>
                <a:path extrusionOk="0" h="3262" w="3223">
                  <a:moveTo>
                    <a:pt x="1" y="1"/>
                  </a:moveTo>
                  <a:lnTo>
                    <a:pt x="1" y="1073"/>
                  </a:lnTo>
                  <a:lnTo>
                    <a:pt x="2146" y="1073"/>
                  </a:lnTo>
                  <a:lnTo>
                    <a:pt x="2146" y="3261"/>
                  </a:lnTo>
                  <a:lnTo>
                    <a:pt x="3223" y="3261"/>
                  </a:lnTo>
                  <a:lnTo>
                    <a:pt x="32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2"/>
            <p:cNvSpPr/>
            <p:nvPr/>
          </p:nvSpPr>
          <p:spPr>
            <a:xfrm>
              <a:off x="5093535" y="2510999"/>
              <a:ext cx="87964" cy="89028"/>
            </a:xfrm>
            <a:custGeom>
              <a:rect b="b" l="l" r="r" t="t"/>
              <a:pathLst>
                <a:path extrusionOk="0" h="3262" w="3223">
                  <a:moveTo>
                    <a:pt x="2146" y="1"/>
                  </a:moveTo>
                  <a:lnTo>
                    <a:pt x="2146" y="2185"/>
                  </a:lnTo>
                  <a:lnTo>
                    <a:pt x="1" y="2185"/>
                  </a:lnTo>
                  <a:lnTo>
                    <a:pt x="1" y="3261"/>
                  </a:lnTo>
                  <a:lnTo>
                    <a:pt x="3223" y="3261"/>
                  </a:lnTo>
                  <a:lnTo>
                    <a:pt x="32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2"/>
            <p:cNvSpPr/>
            <p:nvPr/>
          </p:nvSpPr>
          <p:spPr>
            <a:xfrm>
              <a:off x="4681063" y="2216676"/>
              <a:ext cx="89001" cy="89137"/>
            </a:xfrm>
            <a:custGeom>
              <a:rect b="b" l="l" r="r" t="t"/>
              <a:pathLst>
                <a:path extrusionOk="0" h="3266" w="3261">
                  <a:moveTo>
                    <a:pt x="0" y="1"/>
                  </a:moveTo>
                  <a:lnTo>
                    <a:pt x="0" y="3265"/>
                  </a:lnTo>
                  <a:lnTo>
                    <a:pt x="1077" y="3265"/>
                  </a:lnTo>
                  <a:lnTo>
                    <a:pt x="1077" y="1077"/>
                  </a:lnTo>
                  <a:lnTo>
                    <a:pt x="3261" y="1077"/>
                  </a:lnTo>
                  <a:lnTo>
                    <a:pt x="32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
            <p:cNvSpPr/>
            <p:nvPr/>
          </p:nvSpPr>
          <p:spPr>
            <a:xfrm>
              <a:off x="4681063" y="2510999"/>
              <a:ext cx="89001" cy="89028"/>
            </a:xfrm>
            <a:custGeom>
              <a:rect b="b" l="l" r="r" t="t"/>
              <a:pathLst>
                <a:path extrusionOk="0" h="3262" w="3261">
                  <a:moveTo>
                    <a:pt x="0" y="1"/>
                  </a:moveTo>
                  <a:lnTo>
                    <a:pt x="0" y="3261"/>
                  </a:lnTo>
                  <a:lnTo>
                    <a:pt x="3261" y="3261"/>
                  </a:lnTo>
                  <a:lnTo>
                    <a:pt x="3261"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2"/>
            <p:cNvSpPr/>
            <p:nvPr/>
          </p:nvSpPr>
          <p:spPr>
            <a:xfrm>
              <a:off x="4681063" y="2099592"/>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4739797"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4798448"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5064277" y="2099592"/>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5064277" y="2158243"/>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2"/>
            <p:cNvSpPr/>
            <p:nvPr/>
          </p:nvSpPr>
          <p:spPr>
            <a:xfrm>
              <a:off x="5122929" y="2099592"/>
              <a:ext cx="58570" cy="29394"/>
            </a:xfrm>
            <a:custGeom>
              <a:rect b="b" l="l" r="r" t="t"/>
              <a:pathLst>
                <a:path extrusionOk="0" h="1077" w="2146">
                  <a:moveTo>
                    <a:pt x="0" y="0"/>
                  </a:moveTo>
                  <a:lnTo>
                    <a:pt x="0" y="1076"/>
                  </a:lnTo>
                  <a:lnTo>
                    <a:pt x="2146" y="1076"/>
                  </a:lnTo>
                  <a:lnTo>
                    <a:pt x="2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p:nvPr/>
          </p:nvSpPr>
          <p:spPr>
            <a:xfrm>
              <a:off x="5122929" y="2158243"/>
              <a:ext cx="58570" cy="29394"/>
            </a:xfrm>
            <a:custGeom>
              <a:rect b="b" l="l" r="r" t="t"/>
              <a:pathLst>
                <a:path extrusionOk="0" h="1077" w="2146">
                  <a:moveTo>
                    <a:pt x="0" y="0"/>
                  </a:moveTo>
                  <a:lnTo>
                    <a:pt x="0" y="1076"/>
                  </a:lnTo>
                  <a:lnTo>
                    <a:pt x="2146" y="1076"/>
                  </a:lnTo>
                  <a:lnTo>
                    <a:pt x="2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42"/>
          <p:cNvGrpSpPr/>
          <p:nvPr/>
        </p:nvGrpSpPr>
        <p:grpSpPr>
          <a:xfrm>
            <a:off x="994930" y="3334912"/>
            <a:ext cx="500435" cy="500626"/>
            <a:chOff x="4721893" y="3324424"/>
            <a:chExt cx="500435" cy="500626"/>
          </a:xfrm>
        </p:grpSpPr>
        <p:sp>
          <p:nvSpPr>
            <p:cNvPr id="712" name="Google Shape;712;p42"/>
            <p:cNvSpPr/>
            <p:nvPr/>
          </p:nvSpPr>
          <p:spPr>
            <a:xfrm>
              <a:off x="4986739" y="3397814"/>
              <a:ext cx="29394" cy="59525"/>
            </a:xfrm>
            <a:custGeom>
              <a:rect b="b" l="l" r="r" t="t"/>
              <a:pathLst>
                <a:path extrusionOk="0" h="2181" w="1077">
                  <a:moveTo>
                    <a:pt x="1" y="0"/>
                  </a:moveTo>
                  <a:lnTo>
                    <a:pt x="1"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p:nvPr/>
          </p:nvSpPr>
          <p:spPr>
            <a:xfrm>
              <a:off x="5103960" y="3545357"/>
              <a:ext cx="29394" cy="58679"/>
            </a:xfrm>
            <a:custGeom>
              <a:rect b="b" l="l" r="r" t="t"/>
              <a:pathLst>
                <a:path extrusionOk="0" h="2150" w="1077">
                  <a:moveTo>
                    <a:pt x="0" y="0"/>
                  </a:moveTo>
                  <a:lnTo>
                    <a:pt x="0" y="2149"/>
                  </a:lnTo>
                  <a:lnTo>
                    <a:pt x="1076" y="2149"/>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p:nvPr/>
          </p:nvSpPr>
          <p:spPr>
            <a:xfrm>
              <a:off x="4810702" y="3397814"/>
              <a:ext cx="29394" cy="59525"/>
            </a:xfrm>
            <a:custGeom>
              <a:rect b="b" l="l" r="r" t="t"/>
              <a:pathLst>
                <a:path extrusionOk="0" h="2181" w="1077">
                  <a:moveTo>
                    <a:pt x="0" y="0"/>
                  </a:moveTo>
                  <a:lnTo>
                    <a:pt x="0" y="2181"/>
                  </a:lnTo>
                  <a:lnTo>
                    <a:pt x="1076" y="2181"/>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4869436" y="3545357"/>
              <a:ext cx="29394" cy="58679"/>
            </a:xfrm>
            <a:custGeom>
              <a:rect b="b" l="l" r="r" t="t"/>
              <a:pathLst>
                <a:path extrusionOk="0" h="2150" w="1077">
                  <a:moveTo>
                    <a:pt x="1" y="0"/>
                  </a:moveTo>
                  <a:lnTo>
                    <a:pt x="1" y="2149"/>
                  </a:lnTo>
                  <a:lnTo>
                    <a:pt x="1077" y="2149"/>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
            <p:cNvSpPr/>
            <p:nvPr/>
          </p:nvSpPr>
          <p:spPr>
            <a:xfrm>
              <a:off x="4721893" y="3324424"/>
              <a:ext cx="500353" cy="352892"/>
            </a:xfrm>
            <a:custGeom>
              <a:rect b="b" l="l" r="r" t="t"/>
              <a:pathLst>
                <a:path extrusionOk="0" h="12930" w="18333">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2"/>
            <p:cNvSpPr/>
            <p:nvPr/>
          </p:nvSpPr>
          <p:spPr>
            <a:xfrm>
              <a:off x="4722002" y="3706656"/>
              <a:ext cx="500326" cy="118395"/>
            </a:xfrm>
            <a:custGeom>
              <a:rect b="b" l="l" r="r" t="t"/>
              <a:pathLst>
                <a:path extrusionOk="0" h="4338" w="18332">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43"/>
          <p:cNvPicPr preferRelativeResize="0"/>
          <p:nvPr/>
        </p:nvPicPr>
        <p:blipFill rotWithShape="1">
          <a:blip r:embed="rId3">
            <a:alphaModFix/>
          </a:blip>
          <a:srcRect b="22946" l="36181" r="13229" t="0"/>
          <a:stretch/>
        </p:blipFill>
        <p:spPr>
          <a:xfrm>
            <a:off x="937700" y="1403725"/>
            <a:ext cx="1602600" cy="1602600"/>
          </a:xfrm>
          <a:prstGeom prst="ellipse">
            <a:avLst/>
          </a:prstGeom>
          <a:noFill/>
          <a:ln>
            <a:noFill/>
          </a:ln>
        </p:spPr>
      </p:pic>
      <p:pic>
        <p:nvPicPr>
          <p:cNvPr id="723" name="Google Shape;723;p43"/>
          <p:cNvPicPr preferRelativeResize="0"/>
          <p:nvPr/>
        </p:nvPicPr>
        <p:blipFill rotWithShape="1">
          <a:blip r:embed="rId4">
            <a:alphaModFix/>
          </a:blip>
          <a:srcRect b="19799" l="0" r="0" t="19799"/>
          <a:stretch/>
        </p:blipFill>
        <p:spPr>
          <a:xfrm>
            <a:off x="6031150" y="1403700"/>
            <a:ext cx="1602600" cy="1602600"/>
          </a:xfrm>
          <a:prstGeom prst="ellipse">
            <a:avLst/>
          </a:prstGeom>
          <a:noFill/>
          <a:ln>
            <a:noFill/>
          </a:ln>
        </p:spPr>
      </p:pic>
      <p:pic>
        <p:nvPicPr>
          <p:cNvPr id="724" name="Google Shape;724;p43"/>
          <p:cNvPicPr preferRelativeResize="0"/>
          <p:nvPr/>
        </p:nvPicPr>
        <p:blipFill rotWithShape="1">
          <a:blip r:embed="rId5">
            <a:alphaModFix/>
          </a:blip>
          <a:srcRect b="0" l="2597" r="2606" t="0"/>
          <a:stretch/>
        </p:blipFill>
        <p:spPr>
          <a:xfrm>
            <a:off x="3484425" y="1403700"/>
            <a:ext cx="1602600" cy="1602600"/>
          </a:xfrm>
          <a:prstGeom prst="ellipse">
            <a:avLst/>
          </a:prstGeom>
          <a:noFill/>
          <a:ln>
            <a:noFill/>
          </a:ln>
        </p:spPr>
      </p:pic>
      <p:sp>
        <p:nvSpPr>
          <p:cNvPr id="725" name="Google Shape;72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726" name="Google Shape;726;p43"/>
          <p:cNvSpPr txBox="1"/>
          <p:nvPr>
            <p:ph idx="1" type="subTitle"/>
          </p:nvPr>
        </p:nvSpPr>
        <p:spPr>
          <a:xfrm>
            <a:off x="937700"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 and the smallest one of them all</a:t>
            </a:r>
            <a:endParaRPr/>
          </a:p>
        </p:txBody>
      </p:sp>
      <p:sp>
        <p:nvSpPr>
          <p:cNvPr id="727" name="Google Shape;727;p43"/>
          <p:cNvSpPr txBox="1"/>
          <p:nvPr>
            <p:ph idx="2" type="subTitle"/>
          </p:nvPr>
        </p:nvSpPr>
        <p:spPr>
          <a:xfrm>
            <a:off x="3484425"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728" name="Google Shape;728;p43"/>
          <p:cNvSpPr txBox="1"/>
          <p:nvPr>
            <p:ph idx="3" type="subTitle"/>
          </p:nvPr>
        </p:nvSpPr>
        <p:spPr>
          <a:xfrm>
            <a:off x="6031150"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729" name="Google Shape;729;p43"/>
          <p:cNvSpPr txBox="1"/>
          <p:nvPr>
            <p:ph idx="4" type="subTitle"/>
          </p:nvPr>
        </p:nvSpPr>
        <p:spPr>
          <a:xfrm>
            <a:off x="937700"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a:t>
            </a:r>
            <a:endParaRPr/>
          </a:p>
        </p:txBody>
      </p:sp>
      <p:sp>
        <p:nvSpPr>
          <p:cNvPr id="730" name="Google Shape;730;p43"/>
          <p:cNvSpPr txBox="1"/>
          <p:nvPr>
            <p:ph idx="5" type="subTitle"/>
          </p:nvPr>
        </p:nvSpPr>
        <p:spPr>
          <a:xfrm>
            <a:off x="3484422"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Entertainment</a:t>
            </a:r>
            <a:endParaRPr/>
          </a:p>
        </p:txBody>
      </p:sp>
      <p:sp>
        <p:nvSpPr>
          <p:cNvPr id="731" name="Google Shape;731;p43"/>
          <p:cNvSpPr txBox="1"/>
          <p:nvPr>
            <p:ph idx="6" type="subTitle"/>
          </p:nvPr>
        </p:nvSpPr>
        <p:spPr>
          <a:xfrm>
            <a:off x="6031150"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4"/>
          <p:cNvSpPr txBox="1"/>
          <p:nvPr>
            <p:ph idx="2" type="subTitle"/>
          </p:nvPr>
        </p:nvSpPr>
        <p:spPr>
          <a:xfrm>
            <a:off x="3578947"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37" name="Google Shape;737;p44"/>
          <p:cNvSpPr txBox="1"/>
          <p:nvPr>
            <p:ph idx="5" type="subTitle"/>
          </p:nvPr>
        </p:nvSpPr>
        <p:spPr>
          <a:xfrm>
            <a:off x="6183000"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738" name="Google Shape;73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business</a:t>
            </a:r>
            <a:endParaRPr/>
          </a:p>
        </p:txBody>
      </p:sp>
      <p:sp>
        <p:nvSpPr>
          <p:cNvPr id="739" name="Google Shape;739;p44"/>
          <p:cNvSpPr txBox="1"/>
          <p:nvPr>
            <p:ph idx="1" type="subTitle"/>
          </p:nvPr>
        </p:nvSpPr>
        <p:spPr>
          <a:xfrm>
            <a:off x="974900"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very cold</a:t>
            </a:r>
            <a:endParaRPr/>
          </a:p>
        </p:txBody>
      </p:sp>
      <p:sp>
        <p:nvSpPr>
          <p:cNvPr id="740" name="Google Shape;740;p44"/>
          <p:cNvSpPr txBox="1"/>
          <p:nvPr>
            <p:ph idx="3" type="subTitle"/>
          </p:nvPr>
        </p:nvSpPr>
        <p:spPr>
          <a:xfrm>
            <a:off x="97490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a:t>
            </a:r>
            <a:endParaRPr/>
          </a:p>
        </p:txBody>
      </p:sp>
      <p:sp>
        <p:nvSpPr>
          <p:cNvPr id="741" name="Google Shape;741;p44"/>
          <p:cNvSpPr txBox="1"/>
          <p:nvPr>
            <p:ph idx="4" type="subTitle"/>
          </p:nvPr>
        </p:nvSpPr>
        <p:spPr>
          <a:xfrm>
            <a:off x="357895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742" name="Google Shape;742;p44"/>
          <p:cNvSpPr txBox="1"/>
          <p:nvPr>
            <p:ph idx="6" type="subTitle"/>
          </p:nvPr>
        </p:nvSpPr>
        <p:spPr>
          <a:xfrm>
            <a:off x="618300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743" name="Google Shape;743;p44"/>
          <p:cNvSpPr txBox="1"/>
          <p:nvPr>
            <p:ph idx="7" type="subTitle"/>
          </p:nvPr>
        </p:nvSpPr>
        <p:spPr>
          <a:xfrm>
            <a:off x="974900"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744" name="Google Shape;744;p44"/>
          <p:cNvSpPr txBox="1"/>
          <p:nvPr>
            <p:ph idx="8" type="subTitle"/>
          </p:nvPr>
        </p:nvSpPr>
        <p:spPr>
          <a:xfrm>
            <a:off x="3578947"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odels</a:t>
            </a:r>
            <a:endParaRPr/>
          </a:p>
        </p:txBody>
      </p:sp>
      <p:sp>
        <p:nvSpPr>
          <p:cNvPr id="745" name="Google Shape;745;p44"/>
          <p:cNvSpPr txBox="1"/>
          <p:nvPr>
            <p:ph idx="9" type="subTitle"/>
          </p:nvPr>
        </p:nvSpPr>
        <p:spPr>
          <a:xfrm>
            <a:off x="974900"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Ethics</a:t>
            </a:r>
            <a:endParaRPr/>
          </a:p>
        </p:txBody>
      </p:sp>
      <p:sp>
        <p:nvSpPr>
          <p:cNvPr id="746" name="Google Shape;746;p44"/>
          <p:cNvSpPr txBox="1"/>
          <p:nvPr>
            <p:ph idx="13" type="subTitle"/>
          </p:nvPr>
        </p:nvSpPr>
        <p:spPr>
          <a:xfrm>
            <a:off x="3578947"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ustomer</a:t>
            </a:r>
            <a:endParaRPr/>
          </a:p>
        </p:txBody>
      </p:sp>
      <p:sp>
        <p:nvSpPr>
          <p:cNvPr id="747" name="Google Shape;747;p44"/>
          <p:cNvSpPr txBox="1"/>
          <p:nvPr>
            <p:ph idx="14" type="subTitle"/>
          </p:nvPr>
        </p:nvSpPr>
        <p:spPr>
          <a:xfrm>
            <a:off x="6183000"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Role of </a:t>
            </a:r>
            <a:r>
              <a:rPr lang="en"/>
              <a:t>data</a:t>
            </a:r>
            <a:endParaRPr/>
          </a:p>
        </p:txBody>
      </p:sp>
      <p:sp>
        <p:nvSpPr>
          <p:cNvPr id="748" name="Google Shape;748;p44"/>
          <p:cNvSpPr txBox="1"/>
          <p:nvPr>
            <p:ph idx="15" type="subTitle"/>
          </p:nvPr>
        </p:nvSpPr>
        <p:spPr>
          <a:xfrm>
            <a:off x="6183000"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
            </a:r>
            <a:r>
              <a:rPr lang="en"/>
              <a:t>uture</a:t>
            </a:r>
            <a:endParaRPr/>
          </a:p>
        </p:txBody>
      </p:sp>
      <p:sp>
        <p:nvSpPr>
          <p:cNvPr id="749" name="Google Shape;749;p44"/>
          <p:cNvSpPr/>
          <p:nvPr/>
        </p:nvSpPr>
        <p:spPr>
          <a:xfrm>
            <a:off x="105110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0" name="Google Shape;750;p44"/>
          <p:cNvSpPr/>
          <p:nvPr/>
        </p:nvSpPr>
        <p:spPr>
          <a:xfrm>
            <a:off x="105110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1" name="Google Shape;751;p44"/>
          <p:cNvSpPr/>
          <p:nvPr/>
        </p:nvSpPr>
        <p:spPr>
          <a:xfrm>
            <a:off x="365515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2" name="Google Shape;752;p44"/>
          <p:cNvSpPr/>
          <p:nvPr/>
        </p:nvSpPr>
        <p:spPr>
          <a:xfrm>
            <a:off x="365515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3" name="Google Shape;753;p44"/>
          <p:cNvSpPr/>
          <p:nvPr/>
        </p:nvSpPr>
        <p:spPr>
          <a:xfrm>
            <a:off x="625920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4" name="Google Shape;754;p44"/>
          <p:cNvSpPr/>
          <p:nvPr/>
        </p:nvSpPr>
        <p:spPr>
          <a:xfrm>
            <a:off x="625920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755" name="Google Shape;755;p44"/>
          <p:cNvGrpSpPr/>
          <p:nvPr/>
        </p:nvGrpSpPr>
        <p:grpSpPr>
          <a:xfrm>
            <a:off x="3715126" y="1239285"/>
            <a:ext cx="427545" cy="427522"/>
            <a:chOff x="3077329" y="1480816"/>
            <a:chExt cx="500463" cy="500435"/>
          </a:xfrm>
        </p:grpSpPr>
        <p:sp>
          <p:nvSpPr>
            <p:cNvPr id="756" name="Google Shape;756;p44"/>
            <p:cNvSpPr/>
            <p:nvPr/>
          </p:nvSpPr>
          <p:spPr>
            <a:xfrm>
              <a:off x="3107487" y="1480816"/>
              <a:ext cx="439955" cy="352974"/>
            </a:xfrm>
            <a:custGeom>
              <a:rect b="b" l="l" r="r" t="t"/>
              <a:pathLst>
                <a:path extrusionOk="0" h="12933" w="1612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3224790"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3400635"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3283441" y="1510183"/>
              <a:ext cx="87964" cy="264874"/>
            </a:xfrm>
            <a:custGeom>
              <a:rect b="b" l="l" r="r" t="t"/>
              <a:pathLst>
                <a:path extrusionOk="0" h="9705" w="3223">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3077329" y="1686028"/>
              <a:ext cx="500463" cy="295223"/>
            </a:xfrm>
            <a:custGeom>
              <a:rect b="b" l="l" r="r" t="t"/>
              <a:pathLst>
                <a:path extrusionOk="0" h="10817" w="18337">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44"/>
          <p:cNvGrpSpPr/>
          <p:nvPr/>
        </p:nvGrpSpPr>
        <p:grpSpPr>
          <a:xfrm>
            <a:off x="1111133" y="3056577"/>
            <a:ext cx="427452" cy="375690"/>
            <a:chOff x="7005538" y="1511138"/>
            <a:chExt cx="500353" cy="439764"/>
          </a:xfrm>
        </p:grpSpPr>
        <p:sp>
          <p:nvSpPr>
            <p:cNvPr id="762" name="Google Shape;762;p44"/>
            <p:cNvSpPr/>
            <p:nvPr/>
          </p:nvSpPr>
          <p:spPr>
            <a:xfrm>
              <a:off x="7005538" y="1511138"/>
              <a:ext cx="500353" cy="439764"/>
            </a:xfrm>
            <a:custGeom>
              <a:rect b="b" l="l" r="r" t="t"/>
              <a:pathLst>
                <a:path extrusionOk="0" h="16113" w="18333">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7211842" y="1628550"/>
              <a:ext cx="205158" cy="205158"/>
            </a:xfrm>
            <a:custGeom>
              <a:rect b="b" l="l" r="r" t="t"/>
              <a:pathLst>
                <a:path extrusionOk="0" h="7517" w="7517">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44"/>
          <p:cNvGrpSpPr/>
          <p:nvPr/>
        </p:nvGrpSpPr>
        <p:grpSpPr>
          <a:xfrm>
            <a:off x="1111132" y="1249227"/>
            <a:ext cx="427452" cy="427522"/>
            <a:chOff x="7791235" y="1480816"/>
            <a:chExt cx="500353" cy="500435"/>
          </a:xfrm>
        </p:grpSpPr>
        <p:sp>
          <p:nvSpPr>
            <p:cNvPr id="765" name="Google Shape;765;p44"/>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4"/>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4"/>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4"/>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4"/>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4"/>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4"/>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44"/>
          <p:cNvGrpSpPr/>
          <p:nvPr/>
        </p:nvGrpSpPr>
        <p:grpSpPr>
          <a:xfrm>
            <a:off x="6420232" y="1249264"/>
            <a:ext cx="225442" cy="427429"/>
            <a:chOff x="7175925" y="2099592"/>
            <a:chExt cx="263891" cy="500326"/>
          </a:xfrm>
        </p:grpSpPr>
        <p:sp>
          <p:nvSpPr>
            <p:cNvPr id="782" name="Google Shape;782;p44"/>
            <p:cNvSpPr/>
            <p:nvPr/>
          </p:nvSpPr>
          <p:spPr>
            <a:xfrm>
              <a:off x="7175925" y="2158243"/>
              <a:ext cx="263891" cy="59525"/>
            </a:xfrm>
            <a:custGeom>
              <a:rect b="b" l="l" r="r" t="t"/>
              <a:pathLst>
                <a:path extrusionOk="0" h="2181" w="9669">
                  <a:moveTo>
                    <a:pt x="0" y="0"/>
                  </a:moveTo>
                  <a:lnTo>
                    <a:pt x="0" y="2181"/>
                  </a:lnTo>
                  <a:lnTo>
                    <a:pt x="9669" y="2181"/>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a:off x="7175925" y="2540284"/>
              <a:ext cx="263891" cy="59634"/>
            </a:xfrm>
            <a:custGeom>
              <a:rect b="b" l="l" r="r" t="t"/>
              <a:pathLst>
                <a:path extrusionOk="0" h="2185" w="9669">
                  <a:moveTo>
                    <a:pt x="0" y="0"/>
                  </a:moveTo>
                  <a:lnTo>
                    <a:pt x="0" y="2185"/>
                  </a:lnTo>
                  <a:lnTo>
                    <a:pt x="9669" y="2185"/>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a:off x="7175925" y="2247135"/>
              <a:ext cx="263891" cy="263809"/>
            </a:xfrm>
            <a:custGeom>
              <a:rect b="b" l="l" r="r" t="t"/>
              <a:pathLst>
                <a:path extrusionOk="0" h="9666" w="9669">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7234577" y="2099592"/>
              <a:ext cx="146588" cy="29394"/>
            </a:xfrm>
            <a:custGeom>
              <a:rect b="b" l="l" r="r" t="t"/>
              <a:pathLst>
                <a:path extrusionOk="0" h="1077" w="5371">
                  <a:moveTo>
                    <a:pt x="0" y="0"/>
                  </a:moveTo>
                  <a:lnTo>
                    <a:pt x="0" y="1076"/>
                  </a:lnTo>
                  <a:lnTo>
                    <a:pt x="5371" y="1076"/>
                  </a:lnTo>
                  <a:lnTo>
                    <a:pt x="5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4"/>
          <p:cNvGrpSpPr/>
          <p:nvPr/>
        </p:nvGrpSpPr>
        <p:grpSpPr>
          <a:xfrm>
            <a:off x="3728465" y="3030655"/>
            <a:ext cx="400872" cy="427545"/>
            <a:chOff x="3136662" y="3324506"/>
            <a:chExt cx="469240" cy="500463"/>
          </a:xfrm>
        </p:grpSpPr>
        <p:sp>
          <p:nvSpPr>
            <p:cNvPr id="787" name="Google Shape;787;p44"/>
            <p:cNvSpPr/>
            <p:nvPr/>
          </p:nvSpPr>
          <p:spPr>
            <a:xfrm>
              <a:off x="3166138" y="3324506"/>
              <a:ext cx="293285" cy="117249"/>
            </a:xfrm>
            <a:custGeom>
              <a:rect b="b" l="l" r="r" t="t"/>
              <a:pathLst>
                <a:path extrusionOk="0" h="4296" w="10746">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p:nvPr/>
          </p:nvSpPr>
          <p:spPr>
            <a:xfrm>
              <a:off x="3166138" y="3529746"/>
              <a:ext cx="322570" cy="58679"/>
            </a:xfrm>
            <a:custGeom>
              <a:rect b="b" l="l" r="r" t="t"/>
              <a:pathLst>
                <a:path extrusionOk="0" h="2150" w="11819">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3552436" y="3474069"/>
              <a:ext cx="53466" cy="169841"/>
            </a:xfrm>
            <a:custGeom>
              <a:rect b="b" l="l" r="r" t="t"/>
              <a:pathLst>
                <a:path extrusionOk="0" h="6223" w="1959">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p:nvPr/>
          </p:nvSpPr>
          <p:spPr>
            <a:xfrm>
              <a:off x="3512753" y="3524151"/>
              <a:ext cx="34607" cy="69678"/>
            </a:xfrm>
            <a:custGeom>
              <a:rect b="b" l="l" r="r" t="t"/>
              <a:pathLst>
                <a:path extrusionOk="0" h="2553" w="1268">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3136662" y="3707638"/>
              <a:ext cx="381413" cy="117330"/>
            </a:xfrm>
            <a:custGeom>
              <a:rect b="b" l="l" r="r" t="t"/>
              <a:pathLst>
                <a:path extrusionOk="0" h="4299" w="13975">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a:off x="3203120" y="3588398"/>
              <a:ext cx="248498" cy="177920"/>
            </a:xfrm>
            <a:custGeom>
              <a:rect b="b" l="l" r="r" t="t"/>
              <a:pathLst>
                <a:path extrusionOk="0" h="6519" w="9105">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a:off x="3195505" y="3471094"/>
              <a:ext cx="263918" cy="29394"/>
            </a:xfrm>
            <a:custGeom>
              <a:rect b="b" l="l" r="r" t="t"/>
              <a:pathLst>
                <a:path extrusionOk="0" h="1077" w="9670">
                  <a:moveTo>
                    <a:pt x="1" y="1"/>
                  </a:moveTo>
                  <a:lnTo>
                    <a:pt x="1" y="1077"/>
                  </a:lnTo>
                  <a:lnTo>
                    <a:pt x="9669" y="1077"/>
                  </a:lnTo>
                  <a:lnTo>
                    <a:pt x="96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44"/>
          <p:cNvGrpSpPr/>
          <p:nvPr/>
        </p:nvGrpSpPr>
        <p:grpSpPr>
          <a:xfrm>
            <a:off x="6345051" y="3020738"/>
            <a:ext cx="375784" cy="427452"/>
            <a:chOff x="3151482" y="4027752"/>
            <a:chExt cx="439873" cy="500353"/>
          </a:xfrm>
        </p:grpSpPr>
        <p:sp>
          <p:nvSpPr>
            <p:cNvPr id="795" name="Google Shape;795;p44"/>
            <p:cNvSpPr/>
            <p:nvPr/>
          </p:nvSpPr>
          <p:spPr>
            <a:xfrm>
              <a:off x="3298070" y="4057037"/>
              <a:ext cx="146697" cy="117221"/>
            </a:xfrm>
            <a:custGeom>
              <a:rect b="b" l="l" r="r" t="t"/>
              <a:pathLst>
                <a:path extrusionOk="0" h="4295" w="5375">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p:nvPr/>
          </p:nvSpPr>
          <p:spPr>
            <a:xfrm>
              <a:off x="3356722" y="4027752"/>
              <a:ext cx="29394" cy="88046"/>
            </a:xfrm>
            <a:custGeom>
              <a:rect b="b" l="l" r="r" t="t"/>
              <a:pathLst>
                <a:path extrusionOk="0" h="3226" w="1077">
                  <a:moveTo>
                    <a:pt x="1" y="1"/>
                  </a:moveTo>
                  <a:lnTo>
                    <a:pt x="1" y="3226"/>
                  </a:lnTo>
                  <a:lnTo>
                    <a:pt x="1077" y="3226"/>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3210052" y="4348739"/>
              <a:ext cx="58679" cy="144486"/>
            </a:xfrm>
            <a:custGeom>
              <a:rect b="b" l="l" r="r" t="t"/>
              <a:pathLst>
                <a:path extrusionOk="0" h="5294" w="2150">
                  <a:moveTo>
                    <a:pt x="0" y="1"/>
                  </a:moveTo>
                  <a:lnTo>
                    <a:pt x="0" y="4218"/>
                  </a:lnTo>
                  <a:lnTo>
                    <a:pt x="2149" y="5294"/>
                  </a:lnTo>
                  <a:lnTo>
                    <a:pt x="2149" y="99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3473943" y="4340279"/>
              <a:ext cx="58679" cy="152947"/>
            </a:xfrm>
            <a:custGeom>
              <a:rect b="b" l="l" r="r" t="t"/>
              <a:pathLst>
                <a:path extrusionOk="0" h="5604" w="2150">
                  <a:moveTo>
                    <a:pt x="2149" y="0"/>
                  </a:moveTo>
                  <a:lnTo>
                    <a:pt x="0" y="1154"/>
                  </a:lnTo>
                  <a:lnTo>
                    <a:pt x="0" y="5604"/>
                  </a:lnTo>
                  <a:lnTo>
                    <a:pt x="2149" y="4528"/>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4"/>
            <p:cNvSpPr/>
            <p:nvPr/>
          </p:nvSpPr>
          <p:spPr>
            <a:xfrm>
              <a:off x="3415373" y="4262249"/>
              <a:ext cx="29394" cy="29421"/>
            </a:xfrm>
            <a:custGeom>
              <a:rect b="b" l="l" r="r" t="t"/>
              <a:pathLst>
                <a:path extrusionOk="0" h="1078" w="1077">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p:nvPr/>
          </p:nvSpPr>
          <p:spPr>
            <a:xfrm>
              <a:off x="3298070" y="4262249"/>
              <a:ext cx="29394" cy="29421"/>
            </a:xfrm>
            <a:custGeom>
              <a:rect b="b" l="l" r="r" t="t"/>
              <a:pathLst>
                <a:path extrusionOk="0" h="1078" w="1077">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a:off x="3210052" y="4091890"/>
              <a:ext cx="322652" cy="436216"/>
            </a:xfrm>
            <a:custGeom>
              <a:rect b="b" l="l" r="r" t="t"/>
              <a:pathLst>
                <a:path extrusionOk="0" h="15983" w="11822">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3561961" y="4223740"/>
              <a:ext cx="29394" cy="106250"/>
            </a:xfrm>
            <a:custGeom>
              <a:rect b="b" l="l" r="r" t="t"/>
              <a:pathLst>
                <a:path extrusionOk="0" h="3893" w="1077">
                  <a:moveTo>
                    <a:pt x="0" y="0"/>
                  </a:moveTo>
                  <a:lnTo>
                    <a:pt x="0" y="3893"/>
                  </a:lnTo>
                  <a:lnTo>
                    <a:pt x="1077" y="3353"/>
                  </a:lnTo>
                  <a:lnTo>
                    <a:pt x="1077" y="54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a:off x="3151482" y="4224040"/>
              <a:ext cx="29421" cy="106059"/>
            </a:xfrm>
            <a:custGeom>
              <a:rect b="b" l="l" r="r" t="t"/>
              <a:pathLst>
                <a:path extrusionOk="0" h="3886" w="1078">
                  <a:moveTo>
                    <a:pt x="1077" y="0"/>
                  </a:moveTo>
                  <a:lnTo>
                    <a:pt x="1" y="536"/>
                  </a:lnTo>
                  <a:lnTo>
                    <a:pt x="1" y="3345"/>
                  </a:lnTo>
                  <a:lnTo>
                    <a:pt x="1077" y="3885"/>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45"/>
          <p:cNvSpPr txBox="1"/>
          <p:nvPr>
            <p:ph type="title"/>
          </p:nvPr>
        </p:nvSpPr>
        <p:spPr>
          <a:xfrm>
            <a:off x="4906675" y="1132975"/>
            <a:ext cx="3524100" cy="14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809" name="Google Shape;809;p45"/>
          <p:cNvSpPr txBox="1"/>
          <p:nvPr>
            <p:ph idx="1" type="subTitle"/>
          </p:nvPr>
        </p:nvSpPr>
        <p:spPr>
          <a:xfrm>
            <a:off x="4906675" y="2724350"/>
            <a:ext cx="3524100" cy="14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t>
            </a:r>
            <a:r>
              <a:rPr lang="en"/>
              <a:t>give a brief description of the topic you want to talk about here. For example, if you want to talk about Mercury, you can say that it’s the smallest planet in the entire Solar System</a:t>
            </a:r>
            <a:endParaRPr/>
          </a:p>
        </p:txBody>
      </p:sp>
      <p:pic>
        <p:nvPicPr>
          <p:cNvPr id="810" name="Google Shape;810;p45"/>
          <p:cNvPicPr preferRelativeResize="0"/>
          <p:nvPr>
            <p:ph idx="2" type="pic"/>
          </p:nvPr>
        </p:nvPicPr>
        <p:blipFill rotWithShape="1">
          <a:blip r:embed="rId3">
            <a:alphaModFix/>
          </a:blip>
          <a:srcRect b="12115" l="11494" r="8067" t="12115"/>
          <a:stretch/>
        </p:blipFill>
        <p:spPr>
          <a:xfrm>
            <a:off x="202954" y="388500"/>
            <a:ext cx="4379700" cy="4379700"/>
          </a:xfrm>
          <a:prstGeom prst="ellipse">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6"/>
          <p:cNvSpPr txBox="1"/>
          <p:nvPr>
            <p:ph type="title"/>
          </p:nvPr>
        </p:nvSpPr>
        <p:spPr>
          <a:xfrm>
            <a:off x="1284000" y="1555613"/>
            <a:ext cx="6576000" cy="13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816" name="Google Shape;816;p46"/>
          <p:cNvSpPr txBox="1"/>
          <p:nvPr>
            <p:ph idx="1" type="subTitle"/>
          </p:nvPr>
        </p:nvSpPr>
        <p:spPr>
          <a:xfrm>
            <a:off x="1284000" y="3090788"/>
            <a:ext cx="6576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817" name="Google Shape;817;p46"/>
          <p:cNvCxnSpPr>
            <a:endCxn id="815" idx="0"/>
          </p:cNvCxnSpPr>
          <p:nvPr/>
        </p:nvCxnSpPr>
        <p:spPr>
          <a:xfrm flipH="1" rot="-5400000">
            <a:off x="3319200" y="302813"/>
            <a:ext cx="1700100" cy="805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818" name="Google Shape;818;p46"/>
          <p:cNvCxnSpPr>
            <a:stCxn id="815" idx="3"/>
            <a:endCxn id="816" idx="3"/>
          </p:cNvCxnSpPr>
          <p:nvPr/>
        </p:nvCxnSpPr>
        <p:spPr>
          <a:xfrm>
            <a:off x="7860000" y="2235713"/>
            <a:ext cx="600" cy="1038000"/>
          </a:xfrm>
          <a:prstGeom prst="bentConnector3">
            <a:avLst>
              <a:gd fmla="val 39687500" name="adj1"/>
            </a:avLst>
          </a:prstGeom>
          <a:noFill/>
          <a:ln cap="flat" cmpd="sng" w="19050">
            <a:solidFill>
              <a:schemeClr val="lt2"/>
            </a:solidFill>
            <a:prstDash val="solid"/>
            <a:round/>
            <a:headEnd len="med" w="med" type="none"/>
            <a:tailEnd len="med" w="med" type="oval"/>
          </a:ln>
        </p:spPr>
      </p:cxnSp>
      <p:cxnSp>
        <p:nvCxnSpPr>
          <p:cNvPr id="819" name="Google Shape;819;p46"/>
          <p:cNvCxnSpPr>
            <a:stCxn id="816" idx="2"/>
          </p:cNvCxnSpPr>
          <p:nvPr/>
        </p:nvCxnSpPr>
        <p:spPr>
          <a:xfrm flipH="1" rot="-5400000">
            <a:off x="6153300" y="1875188"/>
            <a:ext cx="863100" cy="4025700"/>
          </a:xfrm>
          <a:prstGeom prst="bentConnector2">
            <a:avLst/>
          </a:prstGeom>
          <a:noFill/>
          <a:ln cap="flat" cmpd="sng" w="19050">
            <a:solidFill>
              <a:schemeClr val="lt2"/>
            </a:solidFill>
            <a:prstDash val="solid"/>
            <a:round/>
            <a:headEnd len="med" w="med" type="none"/>
            <a:tailEnd len="med" w="med" type="oval"/>
          </a:ln>
        </p:spPr>
      </p:cxnSp>
      <p:cxnSp>
        <p:nvCxnSpPr>
          <p:cNvPr id="820" name="Google Shape;820;p46"/>
          <p:cNvCxnSpPr/>
          <p:nvPr/>
        </p:nvCxnSpPr>
        <p:spPr>
          <a:xfrm flipH="1" rot="-5400000">
            <a:off x="3479575" y="38925"/>
            <a:ext cx="1422900" cy="9870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7"/>
          <p:cNvSpPr txBox="1"/>
          <p:nvPr>
            <p:ph type="title"/>
          </p:nvPr>
        </p:nvSpPr>
        <p:spPr>
          <a:xfrm>
            <a:off x="838650" y="1518450"/>
            <a:ext cx="4151400" cy="21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Awesome words</a:t>
            </a:r>
            <a:endParaRPr/>
          </a:p>
        </p:txBody>
      </p:sp>
      <p:grpSp>
        <p:nvGrpSpPr>
          <p:cNvPr id="826" name="Google Shape;826;p47"/>
          <p:cNvGrpSpPr/>
          <p:nvPr/>
        </p:nvGrpSpPr>
        <p:grpSpPr>
          <a:xfrm>
            <a:off x="5577299" y="769535"/>
            <a:ext cx="3338639" cy="3282989"/>
            <a:chOff x="5577299" y="769535"/>
            <a:chExt cx="3338639" cy="3282989"/>
          </a:xfrm>
        </p:grpSpPr>
        <p:grpSp>
          <p:nvGrpSpPr>
            <p:cNvPr id="827" name="Google Shape;827;p47"/>
            <p:cNvGrpSpPr/>
            <p:nvPr/>
          </p:nvGrpSpPr>
          <p:grpSpPr>
            <a:xfrm>
              <a:off x="5577299" y="1652817"/>
              <a:ext cx="3338639" cy="2399708"/>
              <a:chOff x="5577299" y="1652817"/>
              <a:chExt cx="3338639" cy="2399708"/>
            </a:xfrm>
          </p:grpSpPr>
          <p:sp>
            <p:nvSpPr>
              <p:cNvPr id="828" name="Google Shape;828;p47"/>
              <p:cNvSpPr/>
              <p:nvPr/>
            </p:nvSpPr>
            <p:spPr>
              <a:xfrm>
                <a:off x="5577299" y="3926350"/>
                <a:ext cx="3338639"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6228754" y="2129902"/>
                <a:ext cx="1911687" cy="1257580"/>
              </a:xfrm>
              <a:custGeom>
                <a:rect b="b" l="l" r="r" t="t"/>
                <a:pathLst>
                  <a:path extrusionOk="0" h="21633" w="32885">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6233463" y="2134553"/>
                <a:ext cx="1901921" cy="1247930"/>
              </a:xfrm>
              <a:custGeom>
                <a:rect b="b" l="l" r="r" t="t"/>
                <a:pathLst>
                  <a:path extrusionOk="0" h="21467" w="32717">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6339203" y="2238608"/>
                <a:ext cx="1689796" cy="1052547"/>
              </a:xfrm>
              <a:custGeom>
                <a:rect b="b" l="l" r="r" t="t"/>
                <a:pathLst>
                  <a:path extrusionOk="0" h="18106" w="29068">
                    <a:moveTo>
                      <a:pt x="0" y="1"/>
                    </a:moveTo>
                    <a:lnTo>
                      <a:pt x="29068" y="1"/>
                    </a:lnTo>
                    <a:lnTo>
                      <a:pt x="29068" y="18105"/>
                    </a:lnTo>
                    <a:lnTo>
                      <a:pt x="0" y="18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5966524" y="3910297"/>
                <a:ext cx="2435868" cy="92721"/>
              </a:xfrm>
              <a:custGeom>
                <a:rect b="b" l="l" r="r" t="t"/>
                <a:pathLst>
                  <a:path extrusionOk="0" h="1595" w="41902">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5956467" y="3385718"/>
                <a:ext cx="2455575" cy="537377"/>
              </a:xfrm>
              <a:custGeom>
                <a:rect b="b" l="l" r="r" t="t"/>
                <a:pathLst>
                  <a:path extrusionOk="0" h="9244" w="42241">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6169228" y="3416876"/>
                <a:ext cx="2030045" cy="256946"/>
              </a:xfrm>
              <a:custGeom>
                <a:rect b="b" l="l" r="r" t="t"/>
                <a:pathLst>
                  <a:path extrusionOk="0" h="4420" w="34921">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47"/>
              <p:cNvGrpSpPr/>
              <p:nvPr/>
            </p:nvGrpSpPr>
            <p:grpSpPr>
              <a:xfrm>
                <a:off x="6239159" y="3429258"/>
                <a:ext cx="1890236" cy="221485"/>
                <a:chOff x="6239159" y="3429258"/>
                <a:chExt cx="1890236" cy="221485"/>
              </a:xfrm>
            </p:grpSpPr>
            <p:sp>
              <p:nvSpPr>
                <p:cNvPr id="836" name="Google Shape;836;p47"/>
                <p:cNvSpPr/>
                <p:nvPr/>
              </p:nvSpPr>
              <p:spPr>
                <a:xfrm>
                  <a:off x="6239508" y="3431932"/>
                  <a:ext cx="1888841" cy="218811"/>
                </a:xfrm>
                <a:custGeom>
                  <a:rect b="b" l="l" r="r" t="t"/>
                  <a:pathLst>
                    <a:path extrusionOk="0" h="3764" w="32492">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6239159" y="3429258"/>
                  <a:ext cx="1890236" cy="219160"/>
                </a:xfrm>
                <a:custGeom>
                  <a:rect b="b" l="l" r="r" t="t"/>
                  <a:pathLst>
                    <a:path extrusionOk="0" h="3770" w="32516">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47"/>
              <p:cNvSpPr/>
              <p:nvPr/>
            </p:nvSpPr>
            <p:spPr>
              <a:xfrm>
                <a:off x="6822274" y="3695850"/>
                <a:ext cx="723633" cy="189396"/>
              </a:xfrm>
              <a:custGeom>
                <a:rect b="b" l="l" r="r" t="t"/>
                <a:pathLst>
                  <a:path extrusionOk="0" h="3258" w="12448">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5996926" y="1962600"/>
                <a:ext cx="733748" cy="692591"/>
              </a:xfrm>
              <a:custGeom>
                <a:rect b="b" l="l" r="r" t="t"/>
                <a:pathLst>
                  <a:path extrusionOk="0" h="11914" w="12622">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6163240" y="2083048"/>
                <a:ext cx="375362" cy="302812"/>
              </a:xfrm>
              <a:custGeom>
                <a:rect b="b" l="l" r="r" t="t"/>
                <a:pathLst>
                  <a:path extrusionOk="0" h="5209" w="6457">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6580041" y="2438050"/>
                <a:ext cx="733051" cy="692532"/>
              </a:xfrm>
              <a:custGeom>
                <a:rect b="b" l="l" r="r" t="t"/>
                <a:pathLst>
                  <a:path extrusionOk="0" h="11913" w="1261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6771409" y="2559138"/>
                <a:ext cx="375710" cy="302115"/>
              </a:xfrm>
              <a:custGeom>
                <a:rect b="b" l="l" r="r" t="t"/>
                <a:pathLst>
                  <a:path extrusionOk="0" h="5197" w="6463">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7072122" y="1652817"/>
                <a:ext cx="779557" cy="813332"/>
              </a:xfrm>
              <a:custGeom>
                <a:rect b="b" l="l" r="r" t="t"/>
                <a:pathLst>
                  <a:path extrusionOk="0" h="13991" w="1341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7186234" y="1775939"/>
                <a:ext cx="551387" cy="566792"/>
              </a:xfrm>
              <a:custGeom>
                <a:rect b="b" l="l" r="r" t="t"/>
                <a:pathLst>
                  <a:path extrusionOk="0" h="9750" w="9485">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7606756" y="2424280"/>
                <a:ext cx="734330" cy="766186"/>
              </a:xfrm>
              <a:custGeom>
                <a:rect b="b" l="l" r="r" t="t"/>
                <a:pathLst>
                  <a:path extrusionOk="0" h="13180" w="12632">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7737551" y="2539381"/>
                <a:ext cx="472443" cy="578825"/>
              </a:xfrm>
              <a:custGeom>
                <a:rect b="b" l="l" r="r" t="t"/>
                <a:pathLst>
                  <a:path extrusionOk="0" h="9957" w="8127">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7990132" y="1845523"/>
                <a:ext cx="249912" cy="202824"/>
              </a:xfrm>
              <a:custGeom>
                <a:rect b="b" l="l" r="r" t="t"/>
                <a:pathLst>
                  <a:path extrusionOk="0" h="3489" w="4299">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5923042" y="2617975"/>
                <a:ext cx="480407" cy="493836"/>
              </a:xfrm>
              <a:custGeom>
                <a:rect b="b" l="l" r="r" t="t"/>
                <a:pathLst>
                  <a:path extrusionOk="0" h="8495" w="8264">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a:off x="6583703" y="1728446"/>
                <a:ext cx="289442" cy="354318"/>
              </a:xfrm>
              <a:custGeom>
                <a:rect b="b" l="l" r="r" t="t"/>
                <a:pathLst>
                  <a:path extrusionOk="0" h="6095" w="4979">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47"/>
            <p:cNvGrpSpPr/>
            <p:nvPr/>
          </p:nvGrpSpPr>
          <p:grpSpPr>
            <a:xfrm>
              <a:off x="6440272" y="769535"/>
              <a:ext cx="1749455" cy="858630"/>
              <a:chOff x="6440272" y="769535"/>
              <a:chExt cx="1749455" cy="858630"/>
            </a:xfrm>
          </p:grpSpPr>
          <p:sp>
            <p:nvSpPr>
              <p:cNvPr id="851" name="Google Shape;851;p47"/>
              <p:cNvSpPr/>
              <p:nvPr/>
            </p:nvSpPr>
            <p:spPr>
              <a:xfrm rot="-5400000">
                <a:off x="7670622" y="76953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rot="-5400000">
                <a:off x="6440272" y="1282228"/>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rot="-5400000">
                <a:off x="7176684" y="923603"/>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rot="-5400000">
                <a:off x="7983672" y="142211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rot="-5400000">
                <a:off x="7703709" y="1244278"/>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47"/>
            <p:cNvSpPr/>
            <p:nvPr/>
          </p:nvSpPr>
          <p:spPr>
            <a:xfrm>
              <a:off x="8189731" y="2120047"/>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7235030" y="2898432"/>
              <a:ext cx="259947" cy="259667"/>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48"/>
          <p:cNvPicPr preferRelativeResize="0"/>
          <p:nvPr>
            <p:ph idx="2" type="pic"/>
          </p:nvPr>
        </p:nvPicPr>
        <p:blipFill rotWithShape="1">
          <a:blip r:embed="rId3">
            <a:alphaModFix/>
          </a:blip>
          <a:srcRect b="11016" l="7218" r="0" t="10742"/>
          <a:stretch/>
        </p:blipFill>
        <p:spPr>
          <a:xfrm>
            <a:off x="0" y="0"/>
            <a:ext cx="9143995" cy="5143500"/>
          </a:xfrm>
          <a:prstGeom prst="rect">
            <a:avLst/>
          </a:prstGeom>
        </p:spPr>
      </p:pic>
      <p:sp>
        <p:nvSpPr>
          <p:cNvPr id="863" name="Google Shape;863;p48"/>
          <p:cNvSpPr txBox="1"/>
          <p:nvPr>
            <p:ph type="title"/>
          </p:nvPr>
        </p:nvSpPr>
        <p:spPr>
          <a:xfrm>
            <a:off x="5403175" y="3859175"/>
            <a:ext cx="3027600" cy="74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mprove your cybersecurity for AI</a:t>
            </a:r>
            <a:endParaRPr/>
          </a:p>
        </p:txBody>
      </p:sp>
      <p:sp>
        <p:nvSpPr>
          <p:cNvPr id="869" name="Google Shape;869;p49"/>
          <p:cNvSpPr txBox="1"/>
          <p:nvPr>
            <p:ph idx="1" type="subTitle"/>
          </p:nvPr>
        </p:nvSpPr>
        <p:spPr>
          <a:xfrm>
            <a:off x="664900" y="2322742"/>
            <a:ext cx="3247500" cy="11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Mercury is the closest planet</a:t>
            </a:r>
            <a:endParaRPr/>
          </a:p>
          <a:p>
            <a:pPr indent="-317500" lvl="0" marL="457200" rtl="0" algn="l">
              <a:spcBef>
                <a:spcPts val="0"/>
              </a:spcBef>
              <a:spcAft>
                <a:spcPts val="0"/>
              </a:spcAft>
              <a:buSzPts val="1400"/>
              <a:buAutoNum type="arabicPeriod"/>
            </a:pPr>
            <a:r>
              <a:rPr lang="en"/>
              <a:t>Mercury is very small</a:t>
            </a:r>
            <a:endParaRPr/>
          </a:p>
          <a:p>
            <a:pPr indent="-317500" lvl="0" marL="457200" rtl="0" algn="l">
              <a:spcBef>
                <a:spcPts val="0"/>
              </a:spcBef>
              <a:spcAft>
                <a:spcPts val="0"/>
              </a:spcAft>
              <a:buSzPts val="1400"/>
              <a:buAutoNum type="arabicPeriod"/>
            </a:pPr>
            <a:r>
              <a:rPr lang="en"/>
              <a:t>Mercury has a thin atmosphere</a:t>
            </a:r>
            <a:endParaRPr/>
          </a:p>
          <a:p>
            <a:pPr indent="-317500" lvl="0" marL="457200" rtl="0" algn="l">
              <a:spcBef>
                <a:spcPts val="0"/>
              </a:spcBef>
              <a:spcAft>
                <a:spcPts val="0"/>
              </a:spcAft>
              <a:buSzPts val="1400"/>
              <a:buAutoNum type="arabicPeriod"/>
            </a:pPr>
            <a:r>
              <a:rPr lang="en"/>
              <a:t>Mercury takes 59 Earth days</a:t>
            </a:r>
            <a:endParaRPr/>
          </a:p>
        </p:txBody>
      </p:sp>
      <p:sp>
        <p:nvSpPr>
          <p:cNvPr id="870" name="Google Shape;870;p49"/>
          <p:cNvSpPr/>
          <p:nvPr/>
        </p:nvSpPr>
        <p:spPr>
          <a:xfrm>
            <a:off x="4745263" y="162187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71" name="Google Shape;871;p49"/>
          <p:cNvCxnSpPr>
            <a:stCxn id="872" idx="3"/>
            <a:endCxn id="873" idx="3"/>
          </p:cNvCxnSpPr>
          <p:nvPr/>
        </p:nvCxnSpPr>
        <p:spPr>
          <a:xfrm>
            <a:off x="7133913" y="1980075"/>
            <a:ext cx="600" cy="1936500"/>
          </a:xfrm>
          <a:prstGeom prst="bentConnector3">
            <a:avLst>
              <a:gd fmla="val 81947917" name="adj1"/>
            </a:avLst>
          </a:prstGeom>
          <a:noFill/>
          <a:ln cap="flat" cmpd="sng" w="19050">
            <a:solidFill>
              <a:schemeClr val="lt2"/>
            </a:solidFill>
            <a:prstDash val="solid"/>
            <a:round/>
            <a:headEnd len="med" w="med" type="none"/>
            <a:tailEnd len="med" w="med" type="oval"/>
          </a:ln>
        </p:spPr>
      </p:cxnSp>
      <p:cxnSp>
        <p:nvCxnSpPr>
          <p:cNvPr id="874" name="Google Shape;874;p49"/>
          <p:cNvCxnSpPr>
            <a:stCxn id="873" idx="1"/>
            <a:endCxn id="875" idx="3"/>
          </p:cNvCxnSpPr>
          <p:nvPr/>
        </p:nvCxnSpPr>
        <p:spPr>
          <a:xfrm flipH="1">
            <a:off x="5461713" y="3916450"/>
            <a:ext cx="955800" cy="600"/>
          </a:xfrm>
          <a:prstGeom prst="bentConnector3">
            <a:avLst>
              <a:gd fmla="val 50003" name="adj1"/>
            </a:avLst>
          </a:prstGeom>
          <a:noFill/>
          <a:ln cap="flat" cmpd="sng" w="19050">
            <a:solidFill>
              <a:schemeClr val="lt2"/>
            </a:solidFill>
            <a:prstDash val="solid"/>
            <a:round/>
            <a:headEnd len="med" w="med" type="none"/>
            <a:tailEnd len="med" w="med" type="oval"/>
          </a:ln>
        </p:spPr>
      </p:cxnSp>
      <p:sp>
        <p:nvSpPr>
          <p:cNvPr id="873" name="Google Shape;873;p49"/>
          <p:cNvSpPr/>
          <p:nvPr/>
        </p:nvSpPr>
        <p:spPr>
          <a:xfrm>
            <a:off x="6417513" y="355825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5" name="Google Shape;875;p49"/>
          <p:cNvSpPr/>
          <p:nvPr/>
        </p:nvSpPr>
        <p:spPr>
          <a:xfrm>
            <a:off x="4745263" y="355825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2" name="Google Shape;872;p49"/>
          <p:cNvSpPr/>
          <p:nvPr/>
        </p:nvSpPr>
        <p:spPr>
          <a:xfrm>
            <a:off x="6417513" y="162187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76" name="Google Shape;876;p49"/>
          <p:cNvCxnSpPr>
            <a:stCxn id="870" idx="3"/>
            <a:endCxn id="872" idx="1"/>
          </p:cNvCxnSpPr>
          <p:nvPr/>
        </p:nvCxnSpPr>
        <p:spPr>
          <a:xfrm>
            <a:off x="5461663" y="1980075"/>
            <a:ext cx="955800" cy="600"/>
          </a:xfrm>
          <a:prstGeom prst="bentConnector3">
            <a:avLst>
              <a:gd fmla="val 50003" name="adj1"/>
            </a:avLst>
          </a:prstGeom>
          <a:noFill/>
          <a:ln cap="flat" cmpd="sng" w="19050">
            <a:solidFill>
              <a:schemeClr val="lt2"/>
            </a:solidFill>
            <a:prstDash val="solid"/>
            <a:round/>
            <a:headEnd len="med" w="med" type="none"/>
            <a:tailEnd len="med" w="med" type="oval"/>
          </a:ln>
        </p:spPr>
      </p:cxnSp>
      <p:grpSp>
        <p:nvGrpSpPr>
          <p:cNvPr id="877" name="Google Shape;877;p49"/>
          <p:cNvGrpSpPr/>
          <p:nvPr/>
        </p:nvGrpSpPr>
        <p:grpSpPr>
          <a:xfrm>
            <a:off x="4955208" y="1730202"/>
            <a:ext cx="337199" cy="500353"/>
            <a:chOff x="4003063" y="4027752"/>
            <a:chExt cx="337199" cy="500353"/>
          </a:xfrm>
        </p:grpSpPr>
        <p:sp>
          <p:nvSpPr>
            <p:cNvPr id="878" name="Google Shape;878;p49"/>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49"/>
          <p:cNvGrpSpPr/>
          <p:nvPr/>
        </p:nvGrpSpPr>
        <p:grpSpPr>
          <a:xfrm>
            <a:off x="6525547" y="3666229"/>
            <a:ext cx="500353" cy="500435"/>
            <a:chOff x="7791235" y="1480816"/>
            <a:chExt cx="500353" cy="500435"/>
          </a:xfrm>
        </p:grpSpPr>
        <p:sp>
          <p:nvSpPr>
            <p:cNvPr id="890" name="Google Shape;890;p49"/>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49"/>
          <p:cNvGrpSpPr/>
          <p:nvPr/>
        </p:nvGrpSpPr>
        <p:grpSpPr>
          <a:xfrm>
            <a:off x="6525501" y="1730140"/>
            <a:ext cx="500326" cy="500463"/>
            <a:chOff x="4697439" y="2734715"/>
            <a:chExt cx="500326" cy="500463"/>
          </a:xfrm>
        </p:grpSpPr>
        <p:sp>
          <p:nvSpPr>
            <p:cNvPr id="907" name="Google Shape;907;p49"/>
            <p:cNvSpPr/>
            <p:nvPr/>
          </p:nvSpPr>
          <p:spPr>
            <a:xfrm>
              <a:off x="4844982" y="2734825"/>
              <a:ext cx="29394" cy="29394"/>
            </a:xfrm>
            <a:custGeom>
              <a:rect b="b" l="l" r="r" t="t"/>
              <a:pathLst>
                <a:path extrusionOk="0" h="1077" w="1077">
                  <a:moveTo>
                    <a:pt x="0" y="0"/>
                  </a:moveTo>
                  <a:lnTo>
                    <a:pt x="0" y="1077"/>
                  </a:lnTo>
                  <a:lnTo>
                    <a:pt x="1077" y="1077"/>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5020937" y="2734825"/>
              <a:ext cx="29394" cy="29394"/>
            </a:xfrm>
            <a:custGeom>
              <a:rect b="b" l="l" r="r" t="t"/>
              <a:pathLst>
                <a:path extrusionOk="0" h="1077" w="1077">
                  <a:moveTo>
                    <a:pt x="0" y="0"/>
                  </a:moveTo>
                  <a:lnTo>
                    <a:pt x="0" y="1077"/>
                  </a:lnTo>
                  <a:lnTo>
                    <a:pt x="1077" y="1077"/>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4727761" y="2734715"/>
              <a:ext cx="439982" cy="412608"/>
            </a:xfrm>
            <a:custGeom>
              <a:rect b="b" l="l" r="r" t="t"/>
              <a:pathLst>
                <a:path extrusionOk="0" h="15118" w="16121">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4697439" y="3176499"/>
              <a:ext cx="500326" cy="58679"/>
            </a:xfrm>
            <a:custGeom>
              <a:rect b="b" l="l" r="r" t="t"/>
              <a:pathLst>
                <a:path extrusionOk="0" h="2150" w="18332">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4884365" y="2985042"/>
              <a:ext cx="126473" cy="87855"/>
            </a:xfrm>
            <a:custGeom>
              <a:rect b="b" l="l" r="r" t="t"/>
              <a:pathLst>
                <a:path extrusionOk="0" h="3219" w="4634">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9"/>
          <p:cNvGrpSpPr/>
          <p:nvPr/>
        </p:nvGrpSpPr>
        <p:grpSpPr>
          <a:xfrm>
            <a:off x="4877544" y="3666759"/>
            <a:ext cx="452592" cy="499398"/>
            <a:chOff x="744557" y="4028134"/>
            <a:chExt cx="452592" cy="499398"/>
          </a:xfrm>
        </p:grpSpPr>
        <p:sp>
          <p:nvSpPr>
            <p:cNvPr id="913" name="Google Shape;913;p49"/>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8" name="Google Shape;918;p49"/>
          <p:cNvCxnSpPr>
            <a:stCxn id="870" idx="1"/>
            <a:endCxn id="875" idx="1"/>
          </p:cNvCxnSpPr>
          <p:nvPr/>
        </p:nvCxnSpPr>
        <p:spPr>
          <a:xfrm>
            <a:off x="4745263" y="1980075"/>
            <a:ext cx="600" cy="1936500"/>
          </a:xfrm>
          <a:prstGeom prst="bentConnector3">
            <a:avLst>
              <a:gd fmla="val -85543750" name="adj1"/>
            </a:avLst>
          </a:prstGeom>
          <a:noFill/>
          <a:ln cap="flat" cmpd="sng" w="19050">
            <a:solidFill>
              <a:schemeClr val="lt2"/>
            </a:solidFill>
            <a:prstDash val="solid"/>
            <a:round/>
            <a:headEnd len="med" w="med" type="oval"/>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KWL (brainstorming)</a:t>
            </a:r>
            <a:endParaRPr/>
          </a:p>
        </p:txBody>
      </p:sp>
      <p:graphicFrame>
        <p:nvGraphicFramePr>
          <p:cNvPr id="924" name="Google Shape;924;p50"/>
          <p:cNvGraphicFramePr/>
          <p:nvPr/>
        </p:nvGraphicFramePr>
        <p:xfrm>
          <a:off x="720000" y="1708750"/>
          <a:ext cx="3000000" cy="3000000"/>
        </p:xfrm>
        <a:graphic>
          <a:graphicData uri="http://schemas.openxmlformats.org/drawingml/2006/table">
            <a:tbl>
              <a:tblPr>
                <a:noFill/>
                <a:tableStyleId>{374E4931-AB6E-4C46-96F4-A92419F2726B}</a:tableStyleId>
              </a:tblPr>
              <a:tblGrid>
                <a:gridCol w="3015475"/>
                <a:gridCol w="4688525"/>
              </a:tblGrid>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know</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a:t>
                      </a:r>
                      <a:r>
                        <a:rPr lang="en">
                          <a:solidFill>
                            <a:schemeClr val="dk1"/>
                          </a:solidFill>
                          <a:latin typeface="Lato"/>
                          <a:ea typeface="Lato"/>
                          <a:cs typeface="Lato"/>
                          <a:sym typeface="Lato"/>
                        </a:rPr>
                        <a:t>the closest planet to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want to know</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learned</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 is</a:t>
                      </a:r>
                      <a:r>
                        <a:rPr lang="en">
                          <a:solidFill>
                            <a:schemeClr val="dk1"/>
                          </a:solidFill>
                          <a:latin typeface="Lato"/>
                          <a:ea typeface="Lato"/>
                          <a:cs typeface="Lato"/>
                          <a:sym typeface="Lato"/>
                        </a:rPr>
                        <a:t> composed of hydrogen and helium</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Neptune is</a:t>
                      </a:r>
                      <a:r>
                        <a:rPr lang="en">
                          <a:solidFill>
                            <a:schemeClr val="dk1"/>
                          </a:solidFill>
                          <a:latin typeface="Lato"/>
                          <a:ea typeface="Lato"/>
                          <a:cs typeface="Lato"/>
                          <a:sym typeface="Lato"/>
                        </a:rPr>
                        <a:t> the farthest planet from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threat detection</a:t>
            </a:r>
            <a:endParaRPr/>
          </a:p>
        </p:txBody>
      </p:sp>
      <p:sp>
        <p:nvSpPr>
          <p:cNvPr id="930" name="Google Shape;930;p51"/>
          <p:cNvSpPr/>
          <p:nvPr/>
        </p:nvSpPr>
        <p:spPr>
          <a:xfrm>
            <a:off x="720000" y="2557675"/>
            <a:ext cx="1489200" cy="87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Threat detection</a:t>
            </a:r>
            <a:endParaRPr b="1" sz="2000">
              <a:solidFill>
                <a:schemeClr val="accent5"/>
              </a:solidFill>
              <a:latin typeface="Sora"/>
              <a:ea typeface="Sora"/>
              <a:cs typeface="Sora"/>
              <a:sym typeface="Sora"/>
            </a:endParaRPr>
          </a:p>
        </p:txBody>
      </p:sp>
      <p:sp>
        <p:nvSpPr>
          <p:cNvPr id="931" name="Google Shape;931;p51"/>
          <p:cNvSpPr/>
          <p:nvPr/>
        </p:nvSpPr>
        <p:spPr>
          <a:xfrm>
            <a:off x="4837600" y="2705575"/>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932" name="Google Shape;932;p51"/>
          <p:cNvSpPr/>
          <p:nvPr/>
        </p:nvSpPr>
        <p:spPr>
          <a:xfrm>
            <a:off x="4837600" y="1581450"/>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a:t>
            </a:r>
            <a:r>
              <a:rPr lang="en">
                <a:solidFill>
                  <a:schemeClr val="dk1"/>
                </a:solidFill>
                <a:latin typeface="Lato"/>
                <a:ea typeface="Lato"/>
                <a:cs typeface="Lato"/>
                <a:sym typeface="Lato"/>
              </a:rPr>
              <a:t>s the closest planet to the Sun and the smallest one in the Solar System</a:t>
            </a:r>
            <a:endParaRPr>
              <a:solidFill>
                <a:schemeClr val="dk1"/>
              </a:solidFill>
              <a:latin typeface="Lato"/>
              <a:ea typeface="Lato"/>
              <a:cs typeface="Lato"/>
              <a:sym typeface="Lato"/>
            </a:endParaRPr>
          </a:p>
        </p:txBody>
      </p:sp>
      <p:sp>
        <p:nvSpPr>
          <p:cNvPr id="933" name="Google Shape;933;p51"/>
          <p:cNvSpPr/>
          <p:nvPr/>
        </p:nvSpPr>
        <p:spPr>
          <a:xfrm>
            <a:off x="4837600" y="3829700"/>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934" name="Google Shape;934;p51"/>
          <p:cNvCxnSpPr>
            <a:stCxn id="930" idx="3"/>
            <a:endCxn id="935" idx="1"/>
          </p:cNvCxnSpPr>
          <p:nvPr/>
        </p:nvCxnSpPr>
        <p:spPr>
          <a:xfrm flipH="1" rot="10800000">
            <a:off x="2209200" y="1867825"/>
            <a:ext cx="686400" cy="1126500"/>
          </a:xfrm>
          <a:prstGeom prst="bentConnector3">
            <a:avLst>
              <a:gd fmla="val 50009" name="adj1"/>
            </a:avLst>
          </a:prstGeom>
          <a:noFill/>
          <a:ln cap="flat" cmpd="sng" w="19050">
            <a:solidFill>
              <a:schemeClr val="lt2"/>
            </a:solidFill>
            <a:prstDash val="solid"/>
            <a:round/>
            <a:headEnd len="med" w="med" type="none"/>
            <a:tailEnd len="med" w="med" type="oval"/>
          </a:ln>
        </p:spPr>
      </p:cxnSp>
      <p:cxnSp>
        <p:nvCxnSpPr>
          <p:cNvPr id="936" name="Google Shape;936;p51"/>
          <p:cNvCxnSpPr>
            <a:stCxn id="930" idx="3"/>
            <a:endCxn id="937" idx="1"/>
          </p:cNvCxnSpPr>
          <p:nvPr/>
        </p:nvCxnSpPr>
        <p:spPr>
          <a:xfrm>
            <a:off x="2209200" y="2994325"/>
            <a:ext cx="686400" cy="600"/>
          </a:xfrm>
          <a:prstGeom prst="bentConnector3">
            <a:avLst>
              <a:gd fmla="val 50009" name="adj1"/>
            </a:avLst>
          </a:prstGeom>
          <a:noFill/>
          <a:ln cap="flat" cmpd="sng" w="19050">
            <a:solidFill>
              <a:schemeClr val="lt2"/>
            </a:solidFill>
            <a:prstDash val="solid"/>
            <a:round/>
            <a:headEnd len="med" w="med" type="none"/>
            <a:tailEnd len="med" w="med" type="oval"/>
          </a:ln>
        </p:spPr>
      </p:cxnSp>
      <p:cxnSp>
        <p:nvCxnSpPr>
          <p:cNvPr id="938" name="Google Shape;938;p51"/>
          <p:cNvCxnSpPr>
            <a:stCxn id="930" idx="3"/>
            <a:endCxn id="939" idx="1"/>
          </p:cNvCxnSpPr>
          <p:nvPr/>
        </p:nvCxnSpPr>
        <p:spPr>
          <a:xfrm>
            <a:off x="2209200" y="2994325"/>
            <a:ext cx="686400" cy="1126500"/>
          </a:xfrm>
          <a:prstGeom prst="bentConnector3">
            <a:avLst>
              <a:gd fmla="val 50009" name="adj1"/>
            </a:avLst>
          </a:prstGeom>
          <a:noFill/>
          <a:ln cap="flat" cmpd="sng" w="19050">
            <a:solidFill>
              <a:schemeClr val="lt2"/>
            </a:solidFill>
            <a:prstDash val="solid"/>
            <a:round/>
            <a:headEnd len="med" w="med" type="none"/>
            <a:tailEnd len="med" w="med" type="oval"/>
          </a:ln>
        </p:spPr>
      </p:cxnSp>
      <p:sp>
        <p:nvSpPr>
          <p:cNvPr id="935" name="Google Shape;935;p51"/>
          <p:cNvSpPr txBox="1"/>
          <p:nvPr/>
        </p:nvSpPr>
        <p:spPr>
          <a:xfrm>
            <a:off x="2895725" y="1581450"/>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Risk</a:t>
            </a:r>
            <a:endParaRPr b="1" sz="2000">
              <a:solidFill>
                <a:schemeClr val="accent5"/>
              </a:solidFill>
              <a:latin typeface="Sora"/>
              <a:ea typeface="Sora"/>
              <a:cs typeface="Sora"/>
              <a:sym typeface="Sora"/>
            </a:endParaRPr>
          </a:p>
        </p:txBody>
      </p:sp>
      <p:sp>
        <p:nvSpPr>
          <p:cNvPr id="937" name="Google Shape;937;p51"/>
          <p:cNvSpPr txBox="1"/>
          <p:nvPr/>
        </p:nvSpPr>
        <p:spPr>
          <a:xfrm>
            <a:off x="2895725" y="2707978"/>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Anomaly</a:t>
            </a:r>
            <a:endParaRPr b="1" sz="2000">
              <a:solidFill>
                <a:schemeClr val="accent5"/>
              </a:solidFill>
              <a:latin typeface="Sora"/>
              <a:ea typeface="Sora"/>
              <a:cs typeface="Sora"/>
              <a:sym typeface="Sora"/>
            </a:endParaRPr>
          </a:p>
        </p:txBody>
      </p:sp>
      <p:sp>
        <p:nvSpPr>
          <p:cNvPr id="939" name="Google Shape;939;p51"/>
          <p:cNvSpPr txBox="1"/>
          <p:nvPr/>
        </p:nvSpPr>
        <p:spPr>
          <a:xfrm>
            <a:off x="2895725" y="3834475"/>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Troubles</a:t>
            </a:r>
            <a:endParaRPr b="1" sz="2000">
              <a:solidFill>
                <a:schemeClr val="accent5"/>
              </a:solidFill>
              <a:latin typeface="Sora"/>
              <a:ea typeface="Sora"/>
              <a:cs typeface="Sora"/>
              <a:sym typeface="S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440" name="Google Shape;440;p34"/>
          <p:cNvSpPr txBox="1"/>
          <p:nvPr>
            <p:ph idx="1" type="body"/>
          </p:nvPr>
        </p:nvSpPr>
        <p:spPr>
          <a:xfrm>
            <a:off x="720000" y="1215751"/>
            <a:ext cx="7704000" cy="3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graphicFrame>
        <p:nvGraphicFramePr>
          <p:cNvPr id="441" name="Google Shape;441;p34"/>
          <p:cNvGraphicFramePr/>
          <p:nvPr/>
        </p:nvGraphicFramePr>
        <p:xfrm>
          <a:off x="720000" y="1759338"/>
          <a:ext cx="3000000" cy="3000000"/>
        </p:xfrm>
        <a:graphic>
          <a:graphicData uri="http://schemas.openxmlformats.org/drawingml/2006/table">
            <a:tbl>
              <a:tblPr>
                <a:noFill/>
                <a:tableStyleId>{374E4931-AB6E-4C46-96F4-A92419F2726B}</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3">
                            <a:extLst>
                              <a:ext uri="{A12FA001-AC4F-418D-AE19-62706E023703}">
                                <ahyp:hlinkClr val="tx"/>
                              </a:ext>
                            </a:extLst>
                          </a:hlinkClick>
                        </a:rPr>
                        <a:t>Fonts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4">
                            <a:extLst>
                              <a:ext uri="{A12FA001-AC4F-418D-AE19-62706E023703}">
                                <ahyp:hlinkClr val="tx"/>
                              </a:ext>
                            </a:extLst>
                          </a:hlinkClick>
                        </a:rPr>
                        <a:t>Used</a:t>
                      </a:r>
                      <a:r>
                        <a:rPr b="1" lang="en" sz="1000">
                          <a:solidFill>
                            <a:schemeClr val="lt1"/>
                          </a:solidFill>
                          <a:latin typeface="Lato"/>
                          <a:ea typeface="Lato"/>
                          <a:cs typeface="Lato"/>
                          <a:sym typeface="Lato"/>
                        </a:rPr>
                        <a:t> and </a:t>
                      </a:r>
                      <a:r>
                        <a:rPr b="1" lang="en" sz="1000" u="sng">
                          <a:solidFill>
                            <a:schemeClr val="lt1"/>
                          </a:solidFill>
                          <a:latin typeface="Lato"/>
                          <a:ea typeface="Lato"/>
                          <a:cs typeface="Lato"/>
                          <a:sym typeface="Lato"/>
                          <a:hlinkClick action="ppaction://hlinksldjump" r:id="rId5">
                            <a:extLst>
                              <a:ext uri="{A12FA001-AC4F-418D-AE19-62706E023703}">
                                <ahyp:hlinkClr val="tx"/>
                              </a:ext>
                            </a:extLst>
                          </a:hlinkClick>
                        </a:rPr>
                        <a:t>alternative</a:t>
                      </a:r>
                      <a:r>
                        <a:rPr b="1" lang="en" sz="1000" u="sng">
                          <a:solidFill>
                            <a:schemeClr val="lt1"/>
                          </a:solidFill>
                          <a:latin typeface="Lato"/>
                          <a:ea typeface="Lato"/>
                          <a:cs typeface="Lato"/>
                          <a:sym typeface="Lato"/>
                          <a:hlinkClick action="ppaction://hlinksldjump" r:id="rId6">
                            <a:extLst>
                              <a:ext uri="{A12FA001-AC4F-418D-AE19-62706E023703}">
                                <ahyp:hlinkClr val="tx"/>
                              </a:ext>
                            </a:extLst>
                          </a:hlinkClick>
                        </a:rPr>
                        <a:t> resources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7">
                            <a:extLst>
                              <a:ext uri="{A12FA001-AC4F-418D-AE19-62706E023703}">
                                <ahyp:hlinkClr val="tx"/>
                              </a:ext>
                            </a:extLst>
                          </a:hlinkClick>
                        </a:rPr>
                        <a:t>Thanks slide</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8">
                            <a:extLst>
                              <a:ext uri="{A12FA001-AC4F-418D-AE19-62706E023703}">
                                <ahyp:hlinkClr val="tx"/>
                              </a:ext>
                            </a:extLst>
                          </a:hlinkClick>
                        </a:rPr>
                        <a:t>Colors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9">
                            <a:extLst>
                              <a:ext uri="{A12FA001-AC4F-418D-AE19-62706E023703}">
                                <ahyp:hlinkClr val="tx"/>
                              </a:ext>
                            </a:extLst>
                          </a:hlinkClick>
                        </a:rPr>
                        <a:t>Icons</a:t>
                      </a:r>
                      <a:r>
                        <a:rPr b="1" lang="en" sz="1000">
                          <a:solidFill>
                            <a:schemeClr val="lt1"/>
                          </a:solidFill>
                          <a:latin typeface="Lato"/>
                          <a:ea typeface="Lato"/>
                          <a:cs typeface="Lato"/>
                          <a:sym typeface="Lato"/>
                        </a:rPr>
                        <a:t> and </a:t>
                      </a:r>
                      <a:r>
                        <a:rPr b="1" lang="en" sz="1000" u="sng">
                          <a:solidFill>
                            <a:schemeClr val="lt1"/>
                          </a:solidFill>
                          <a:latin typeface="Lato"/>
                          <a:ea typeface="Lato"/>
                          <a:cs typeface="Lato"/>
                          <a:sym typeface="Lato"/>
                          <a:hlinkClick action="ppaction://hlinksldjump" r:id="rId10">
                            <a:extLst>
                              <a:ext uri="{A12FA001-AC4F-418D-AE19-62706E023703}">
                                <ahyp:hlinkClr val="tx"/>
                              </a:ext>
                            </a:extLst>
                          </a:hlinkClick>
                        </a:rPr>
                        <a:t>infographic resources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accent5"/>
                          </a:solidFill>
                          <a:latin typeface="Lato"/>
                          <a:ea typeface="Lato"/>
                          <a:cs typeface="Lato"/>
                          <a:sym typeface="Lato"/>
                        </a:rPr>
                        <a:t>Editable presentation theme </a:t>
                      </a:r>
                      <a:endParaRPr b="1" sz="1000">
                        <a:solidFill>
                          <a:schemeClr val="accent5"/>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b="1" lang="en" sz="1000" u="sng">
                          <a:solidFill>
                            <a:schemeClr val="dk1"/>
                          </a:solidFill>
                          <a:latin typeface="Lato"/>
                          <a:ea typeface="Lato"/>
                          <a:cs typeface="Lato"/>
                          <a:sym typeface="Lato"/>
                          <a:hlinkClick r:id="rId11">
                            <a:extLst>
                              <a:ext uri="{A12FA001-AC4F-418D-AE19-62706E023703}">
                                <ahyp:hlinkClr val="tx"/>
                              </a:ext>
                            </a:extLst>
                          </a:hlinkClick>
                        </a:rPr>
                        <a:t>here</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42" name="Google Shape;442;p34"/>
          <p:cNvSpPr txBox="1"/>
          <p:nvPr/>
        </p:nvSpPr>
        <p:spPr>
          <a:xfrm>
            <a:off x="719998" y="4133675"/>
            <a:ext cx="1986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Lato"/>
                <a:ea typeface="Lato"/>
                <a:cs typeface="Lato"/>
                <a:sym typeface="Lato"/>
              </a:rPr>
              <a:t>For more info:</a:t>
            </a:r>
            <a:br>
              <a:rPr b="1" lang="en" sz="1000">
                <a:solidFill>
                  <a:schemeClr val="dk1"/>
                </a:solidFill>
                <a:latin typeface="Lato"/>
                <a:ea typeface="Lato"/>
                <a:cs typeface="Lato"/>
                <a:sym typeface="Lato"/>
              </a:rPr>
            </a:br>
            <a:r>
              <a:rPr b="1" lang="en" sz="1000" u="sng">
                <a:solidFill>
                  <a:schemeClr val="dk1"/>
                </a:solidFill>
                <a:latin typeface="Lato"/>
                <a:ea typeface="Lato"/>
                <a:cs typeface="Lato"/>
                <a:sym typeface="Lato"/>
                <a:hlinkClick r:id="rId12">
                  <a:extLst>
                    <a:ext uri="{A12FA001-AC4F-418D-AE19-62706E023703}">
                      <ahyp:hlinkClr val="tx"/>
                    </a:ext>
                  </a:extLst>
                </a:hlinkClick>
              </a:rPr>
              <a:t>SLIDESGO</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3">
                  <a:extLst>
                    <a:ext uri="{A12FA001-AC4F-418D-AE19-62706E023703}">
                      <ahyp:hlinkClr val="tx"/>
                    </a:ext>
                  </a:extLst>
                </a:hlinkClick>
              </a:rPr>
              <a:t>BLOG</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4">
                  <a:extLst>
                    <a:ext uri="{A12FA001-AC4F-418D-AE19-62706E023703}">
                      <ahyp:hlinkClr val="tx"/>
                    </a:ext>
                  </a:extLst>
                </a:hlinkClick>
              </a:rPr>
              <a:t>FAQs</a:t>
            </a:r>
            <a:endParaRPr b="1" sz="1000" u="sng">
              <a:solidFill>
                <a:schemeClr val="dk1"/>
              </a:solidFill>
              <a:latin typeface="Lato"/>
              <a:ea typeface="Lato"/>
              <a:cs typeface="Lato"/>
              <a:sym typeface="Lato"/>
            </a:endParaRPr>
          </a:p>
        </p:txBody>
      </p:sp>
      <p:sp>
        <p:nvSpPr>
          <p:cNvPr id="443" name="Google Shape;443;p34"/>
          <p:cNvSpPr txBox="1"/>
          <p:nvPr/>
        </p:nvSpPr>
        <p:spPr>
          <a:xfrm>
            <a:off x="3339875" y="4133675"/>
            <a:ext cx="3301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Lato"/>
                <a:ea typeface="Lato"/>
                <a:cs typeface="Lato"/>
                <a:sym typeface="Lato"/>
              </a:rPr>
              <a:t>You can visit our sister </a:t>
            </a:r>
            <a:r>
              <a:rPr b="1" lang="en" sz="1000">
                <a:solidFill>
                  <a:schemeClr val="dk1"/>
                </a:solidFill>
                <a:latin typeface="Lato"/>
                <a:ea typeface="Lato"/>
                <a:cs typeface="Lato"/>
                <a:sym typeface="Lato"/>
              </a:rPr>
              <a:t>projects</a:t>
            </a:r>
            <a:r>
              <a:rPr b="1" lang="en" sz="1000">
                <a:solidFill>
                  <a:schemeClr val="dk1"/>
                </a:solidFill>
                <a:latin typeface="Lato"/>
                <a:ea typeface="Lato"/>
                <a:cs typeface="Lato"/>
                <a:sym typeface="Lato"/>
              </a:rPr>
              <a:t>:</a:t>
            </a:r>
            <a:br>
              <a:rPr b="1" lang="en" sz="1000">
                <a:solidFill>
                  <a:schemeClr val="dk1"/>
                </a:solidFill>
                <a:latin typeface="Lato"/>
                <a:ea typeface="Lato"/>
                <a:cs typeface="Lato"/>
                <a:sym typeface="Lato"/>
              </a:rPr>
            </a:br>
            <a:r>
              <a:rPr b="1" lang="en" sz="1000" u="sng">
                <a:solidFill>
                  <a:schemeClr val="dk1"/>
                </a:solidFill>
                <a:latin typeface="Lato"/>
                <a:ea typeface="Lato"/>
                <a:cs typeface="Lato"/>
                <a:sym typeface="Lato"/>
                <a:hlinkClick r:id="rId15">
                  <a:extLst>
                    <a:ext uri="{A12FA001-AC4F-418D-AE19-62706E023703}">
                      <ahyp:hlinkClr val="tx"/>
                    </a:ext>
                  </a:extLst>
                </a:hlinkClick>
              </a:rPr>
              <a:t>FREEPIK</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6">
                  <a:extLst>
                    <a:ext uri="{A12FA001-AC4F-418D-AE19-62706E023703}">
                      <ahyp:hlinkClr val="tx"/>
                    </a:ext>
                  </a:extLst>
                </a:hlinkClick>
              </a:rPr>
              <a:t>FLATICON</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7">
                  <a:extLst>
                    <a:ext uri="{A12FA001-AC4F-418D-AE19-62706E023703}">
                      <ahyp:hlinkClr val="tx"/>
                    </a:ext>
                  </a:extLst>
                </a:hlinkClick>
              </a:rPr>
              <a:t>STORYSET</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8">
                  <a:extLst>
                    <a:ext uri="{A12FA001-AC4F-418D-AE19-62706E023703}">
                      <ahyp:hlinkClr val="tx"/>
                    </a:ext>
                  </a:extLst>
                </a:hlinkClick>
              </a:rPr>
              <a:t>WEPIK</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9">
                  <a:extLst>
                    <a:ext uri="{A12FA001-AC4F-418D-AE19-62706E023703}">
                      <ahyp:hlinkClr val="tx"/>
                    </a:ext>
                  </a:extLst>
                </a:hlinkClick>
              </a:rPr>
              <a:t>VIDEVO</a:t>
            </a:r>
            <a:endParaRPr b="1" sz="1000">
              <a:solidFill>
                <a:schemeClr val="dk1"/>
              </a:solidFill>
              <a:latin typeface="Lato"/>
              <a:ea typeface="Lato"/>
              <a:cs typeface="Lato"/>
              <a:sym typeface="Lato"/>
            </a:endParaRPr>
          </a:p>
        </p:txBody>
      </p:sp>
      <p:cxnSp>
        <p:nvCxnSpPr>
          <p:cNvPr id="444" name="Google Shape;444;p34"/>
          <p:cNvCxnSpPr>
            <a:endCxn id="443" idx="3"/>
          </p:cNvCxnSpPr>
          <p:nvPr/>
        </p:nvCxnSpPr>
        <p:spPr>
          <a:xfrm rot="10800000">
            <a:off x="6641675" y="4364525"/>
            <a:ext cx="2684100" cy="6144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transportation</a:t>
            </a:r>
            <a:endParaRPr/>
          </a:p>
        </p:txBody>
      </p:sp>
      <p:sp>
        <p:nvSpPr>
          <p:cNvPr id="945" name="Google Shape;945;p52"/>
          <p:cNvSpPr/>
          <p:nvPr/>
        </p:nvSpPr>
        <p:spPr>
          <a:xfrm>
            <a:off x="4188850" y="1339442"/>
            <a:ext cx="796800" cy="79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txBox="1"/>
          <p:nvPr/>
        </p:nvSpPr>
        <p:spPr>
          <a:xfrm>
            <a:off x="5971350" y="2001854"/>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47" name="Google Shape;947;p52"/>
          <p:cNvSpPr txBox="1"/>
          <p:nvPr/>
        </p:nvSpPr>
        <p:spPr>
          <a:xfrm>
            <a:off x="733525" y="200185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948" name="Google Shape;948;p52"/>
          <p:cNvSpPr txBox="1"/>
          <p:nvPr/>
        </p:nvSpPr>
        <p:spPr>
          <a:xfrm>
            <a:off x="733525"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49" name="Google Shape;949;p52"/>
          <p:cNvSpPr txBox="1"/>
          <p:nvPr/>
        </p:nvSpPr>
        <p:spPr>
          <a:xfrm>
            <a:off x="3352438"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950" name="Google Shape;950;p52"/>
          <p:cNvSpPr txBox="1"/>
          <p:nvPr/>
        </p:nvSpPr>
        <p:spPr>
          <a:xfrm>
            <a:off x="5971350"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51" name="Google Shape;951;p52"/>
          <p:cNvSpPr txBox="1"/>
          <p:nvPr/>
        </p:nvSpPr>
        <p:spPr>
          <a:xfrm>
            <a:off x="738365" y="1509254"/>
            <a:ext cx="24549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Monitoring</a:t>
            </a:r>
            <a:endParaRPr b="1" sz="2000">
              <a:solidFill>
                <a:schemeClr val="accent5"/>
              </a:solidFill>
              <a:latin typeface="Sora"/>
              <a:ea typeface="Sora"/>
              <a:cs typeface="Sora"/>
              <a:sym typeface="Sora"/>
            </a:endParaRPr>
          </a:p>
        </p:txBody>
      </p:sp>
      <p:sp>
        <p:nvSpPr>
          <p:cNvPr id="952" name="Google Shape;952;p52"/>
          <p:cNvSpPr txBox="1"/>
          <p:nvPr/>
        </p:nvSpPr>
        <p:spPr>
          <a:xfrm>
            <a:off x="5976190" y="1509254"/>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Predictive</a:t>
            </a:r>
            <a:endParaRPr b="1" sz="2000">
              <a:solidFill>
                <a:schemeClr val="accent5"/>
              </a:solidFill>
              <a:latin typeface="Sora"/>
              <a:ea typeface="Sora"/>
              <a:cs typeface="Sora"/>
              <a:sym typeface="Sora"/>
            </a:endParaRPr>
          </a:p>
        </p:txBody>
      </p:sp>
      <p:sp>
        <p:nvSpPr>
          <p:cNvPr id="953" name="Google Shape;953;p52"/>
          <p:cNvSpPr txBox="1"/>
          <p:nvPr/>
        </p:nvSpPr>
        <p:spPr>
          <a:xfrm>
            <a:off x="738375" y="3467800"/>
            <a:ext cx="2464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Reduce waste</a:t>
            </a:r>
            <a:endParaRPr b="1" sz="2000">
              <a:solidFill>
                <a:schemeClr val="accent5"/>
              </a:solidFill>
              <a:latin typeface="Sora"/>
              <a:ea typeface="Sora"/>
              <a:cs typeface="Sora"/>
              <a:sym typeface="Sora"/>
            </a:endParaRPr>
          </a:p>
        </p:txBody>
      </p:sp>
      <p:sp>
        <p:nvSpPr>
          <p:cNvPr id="954" name="Google Shape;954;p52"/>
          <p:cNvSpPr txBox="1"/>
          <p:nvPr/>
        </p:nvSpPr>
        <p:spPr>
          <a:xfrm>
            <a:off x="3357266" y="3467800"/>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Advantages</a:t>
            </a:r>
            <a:endParaRPr b="1" sz="2000">
              <a:solidFill>
                <a:schemeClr val="accent5"/>
              </a:solidFill>
              <a:latin typeface="Sora"/>
              <a:ea typeface="Sora"/>
              <a:cs typeface="Sora"/>
              <a:sym typeface="Sora"/>
            </a:endParaRPr>
          </a:p>
        </p:txBody>
      </p:sp>
      <p:sp>
        <p:nvSpPr>
          <p:cNvPr id="955" name="Google Shape;955;p52"/>
          <p:cNvSpPr txBox="1"/>
          <p:nvPr/>
        </p:nvSpPr>
        <p:spPr>
          <a:xfrm>
            <a:off x="5976190" y="3467800"/>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Future</a:t>
            </a:r>
            <a:endParaRPr b="1" sz="2000">
              <a:solidFill>
                <a:schemeClr val="accent5"/>
              </a:solidFill>
              <a:latin typeface="Sora"/>
              <a:ea typeface="Sora"/>
              <a:cs typeface="Sora"/>
              <a:sym typeface="Sora"/>
            </a:endParaRPr>
          </a:p>
        </p:txBody>
      </p:sp>
      <p:cxnSp>
        <p:nvCxnSpPr>
          <p:cNvPr id="956" name="Google Shape;956;p52"/>
          <p:cNvCxnSpPr>
            <a:stCxn id="945" idx="1"/>
            <a:endCxn id="951" idx="3"/>
          </p:cNvCxnSpPr>
          <p:nvPr/>
        </p:nvCxnSpPr>
        <p:spPr>
          <a:xfrm rot="10800000">
            <a:off x="3193150" y="1737842"/>
            <a:ext cx="995700" cy="0"/>
          </a:xfrm>
          <a:prstGeom prst="straightConnector1">
            <a:avLst/>
          </a:prstGeom>
          <a:noFill/>
          <a:ln cap="flat" cmpd="sng" w="19050">
            <a:solidFill>
              <a:schemeClr val="lt2"/>
            </a:solidFill>
            <a:prstDash val="solid"/>
            <a:round/>
            <a:headEnd len="med" w="med" type="none"/>
            <a:tailEnd len="med" w="med" type="oval"/>
          </a:ln>
        </p:spPr>
      </p:cxnSp>
      <p:cxnSp>
        <p:nvCxnSpPr>
          <p:cNvPr id="957" name="Google Shape;957;p52"/>
          <p:cNvCxnSpPr>
            <a:stCxn id="945" idx="3"/>
            <a:endCxn id="952" idx="1"/>
          </p:cNvCxnSpPr>
          <p:nvPr/>
        </p:nvCxnSpPr>
        <p:spPr>
          <a:xfrm>
            <a:off x="4985650" y="1737842"/>
            <a:ext cx="990600" cy="0"/>
          </a:xfrm>
          <a:prstGeom prst="straightConnector1">
            <a:avLst/>
          </a:prstGeom>
          <a:noFill/>
          <a:ln cap="flat" cmpd="sng" w="19050">
            <a:solidFill>
              <a:schemeClr val="lt2"/>
            </a:solidFill>
            <a:prstDash val="solid"/>
            <a:round/>
            <a:headEnd len="med" w="med" type="none"/>
            <a:tailEnd len="med" w="med" type="oval"/>
          </a:ln>
        </p:spPr>
      </p:cxnSp>
      <p:cxnSp>
        <p:nvCxnSpPr>
          <p:cNvPr id="958" name="Google Shape;958;p52"/>
          <p:cNvCxnSpPr>
            <a:stCxn id="945" idx="2"/>
            <a:endCxn id="954" idx="0"/>
          </p:cNvCxnSpPr>
          <p:nvPr/>
        </p:nvCxnSpPr>
        <p:spPr>
          <a:xfrm rot="5400000">
            <a:off x="3920200" y="2800892"/>
            <a:ext cx="1331700" cy="2400"/>
          </a:xfrm>
          <a:prstGeom prst="bentConnector3">
            <a:avLst>
              <a:gd fmla="val 49995" name="adj1"/>
            </a:avLst>
          </a:prstGeom>
          <a:noFill/>
          <a:ln cap="flat" cmpd="sng" w="19050">
            <a:solidFill>
              <a:schemeClr val="lt2"/>
            </a:solidFill>
            <a:prstDash val="solid"/>
            <a:round/>
            <a:headEnd len="med" w="med" type="none"/>
            <a:tailEnd len="med" w="med" type="oval"/>
          </a:ln>
        </p:spPr>
      </p:cxnSp>
      <p:cxnSp>
        <p:nvCxnSpPr>
          <p:cNvPr id="959" name="Google Shape;959;p52"/>
          <p:cNvCxnSpPr>
            <a:stCxn id="945" idx="2"/>
            <a:endCxn id="955" idx="0"/>
          </p:cNvCxnSpPr>
          <p:nvPr/>
        </p:nvCxnSpPr>
        <p:spPr>
          <a:xfrm flipH="1" rot="-5400000">
            <a:off x="5229700" y="1493792"/>
            <a:ext cx="1331700" cy="2616600"/>
          </a:xfrm>
          <a:prstGeom prst="bentConnector3">
            <a:avLst>
              <a:gd fmla="val 49995" name="adj1"/>
            </a:avLst>
          </a:prstGeom>
          <a:noFill/>
          <a:ln cap="flat" cmpd="sng" w="19050">
            <a:solidFill>
              <a:schemeClr val="lt2"/>
            </a:solidFill>
            <a:prstDash val="solid"/>
            <a:round/>
            <a:headEnd len="med" w="med" type="none"/>
            <a:tailEnd len="med" w="med" type="oval"/>
          </a:ln>
        </p:spPr>
      </p:cxnSp>
      <p:cxnSp>
        <p:nvCxnSpPr>
          <p:cNvPr id="960" name="Google Shape;960;p52"/>
          <p:cNvCxnSpPr>
            <a:stCxn id="945" idx="2"/>
            <a:endCxn id="953" idx="0"/>
          </p:cNvCxnSpPr>
          <p:nvPr/>
        </p:nvCxnSpPr>
        <p:spPr>
          <a:xfrm rot="5400000">
            <a:off x="2613100" y="1493792"/>
            <a:ext cx="1331700" cy="2616600"/>
          </a:xfrm>
          <a:prstGeom prst="bentConnector3">
            <a:avLst>
              <a:gd fmla="val 49995" name="adj1"/>
            </a:avLst>
          </a:prstGeom>
          <a:noFill/>
          <a:ln cap="flat" cmpd="sng" w="19050">
            <a:solidFill>
              <a:schemeClr val="lt2"/>
            </a:solidFill>
            <a:prstDash val="solid"/>
            <a:round/>
            <a:headEnd len="med" w="med" type="none"/>
            <a:tailEnd len="med" w="med" type="oval"/>
          </a:ln>
        </p:spPr>
      </p:cxnSp>
      <p:grpSp>
        <p:nvGrpSpPr>
          <p:cNvPr id="961" name="Google Shape;961;p52"/>
          <p:cNvGrpSpPr/>
          <p:nvPr/>
        </p:nvGrpSpPr>
        <p:grpSpPr>
          <a:xfrm>
            <a:off x="4337068" y="1504371"/>
            <a:ext cx="500353" cy="466947"/>
            <a:chOff x="4721893" y="4044291"/>
            <a:chExt cx="500353" cy="466947"/>
          </a:xfrm>
        </p:grpSpPr>
        <p:sp>
          <p:nvSpPr>
            <p:cNvPr id="962" name="Google Shape;962;p52"/>
            <p:cNvSpPr/>
            <p:nvPr/>
          </p:nvSpPr>
          <p:spPr>
            <a:xfrm>
              <a:off x="4751068" y="4306954"/>
              <a:ext cx="441811" cy="145633"/>
            </a:xfrm>
            <a:custGeom>
              <a:rect b="b" l="l" r="r" t="t"/>
              <a:pathLst>
                <a:path extrusionOk="0" h="5336" w="16188">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a:off x="4869436" y="4044291"/>
              <a:ext cx="206522" cy="59197"/>
            </a:xfrm>
            <a:custGeom>
              <a:rect b="b" l="l" r="r" t="t"/>
              <a:pathLst>
                <a:path extrusionOk="0" h="2169" w="7567">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a:off x="4907673" y="4102424"/>
              <a:ext cx="131304" cy="46506"/>
            </a:xfrm>
            <a:custGeom>
              <a:rect b="b" l="l" r="r" t="t"/>
              <a:pathLst>
                <a:path extrusionOk="0" h="1704" w="4811">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p:nvPr/>
          </p:nvSpPr>
          <p:spPr>
            <a:xfrm>
              <a:off x="4780544" y="4481845"/>
              <a:ext cx="88919" cy="29394"/>
            </a:xfrm>
            <a:custGeom>
              <a:rect b="b" l="l" r="r" t="t"/>
              <a:pathLst>
                <a:path extrusionOk="0" h="1077" w="3258">
                  <a:moveTo>
                    <a:pt x="1" y="0"/>
                  </a:moveTo>
                  <a:lnTo>
                    <a:pt x="1" y="1077"/>
                  </a:lnTo>
                  <a:lnTo>
                    <a:pt x="3258" y="1077"/>
                  </a:lnTo>
                  <a:lnTo>
                    <a:pt x="32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5074566" y="4481845"/>
              <a:ext cx="89028" cy="29394"/>
            </a:xfrm>
            <a:custGeom>
              <a:rect b="b" l="l" r="r" t="t"/>
              <a:pathLst>
                <a:path extrusionOk="0" h="1077" w="3262">
                  <a:moveTo>
                    <a:pt x="1" y="0"/>
                  </a:moveTo>
                  <a:lnTo>
                    <a:pt x="1" y="1077"/>
                  </a:lnTo>
                  <a:lnTo>
                    <a:pt x="3261" y="1077"/>
                  </a:lnTo>
                  <a:lnTo>
                    <a:pt x="3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4806636" y="4189651"/>
              <a:ext cx="330867" cy="88046"/>
            </a:xfrm>
            <a:custGeom>
              <a:rect b="b" l="l" r="r" t="t"/>
              <a:pathLst>
                <a:path extrusionOk="0" h="3226" w="12123">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4957372" y="4160285"/>
              <a:ext cx="29394" cy="29394"/>
            </a:xfrm>
            <a:custGeom>
              <a:rect b="b" l="l" r="r" t="t"/>
              <a:pathLst>
                <a:path extrusionOk="0" h="1077" w="1077">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4721893" y="4306954"/>
              <a:ext cx="118204" cy="57696"/>
            </a:xfrm>
            <a:custGeom>
              <a:rect b="b" l="l" r="r" t="t"/>
              <a:pathLst>
                <a:path extrusionOk="0" h="2114" w="4331">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5103960" y="4306954"/>
              <a:ext cx="118286" cy="57696"/>
            </a:xfrm>
            <a:custGeom>
              <a:rect b="b" l="l" r="r" t="t"/>
              <a:pathLst>
                <a:path extrusionOk="0" h="2114" w="4334">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teps to apply AI in schools</a:t>
            </a:r>
            <a:endParaRPr/>
          </a:p>
        </p:txBody>
      </p:sp>
      <p:sp>
        <p:nvSpPr>
          <p:cNvPr id="976" name="Google Shape;976;p53"/>
          <p:cNvSpPr txBox="1"/>
          <p:nvPr/>
        </p:nvSpPr>
        <p:spPr>
          <a:xfrm>
            <a:off x="7200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77" name="Google Shape;977;p53"/>
          <p:cNvSpPr txBox="1"/>
          <p:nvPr/>
        </p:nvSpPr>
        <p:spPr>
          <a:xfrm>
            <a:off x="7200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Identify</a:t>
            </a:r>
            <a:endParaRPr b="1" sz="2000">
              <a:solidFill>
                <a:schemeClr val="accent5"/>
              </a:solidFill>
              <a:latin typeface="Sora"/>
              <a:ea typeface="Sora"/>
              <a:cs typeface="Sora"/>
              <a:sym typeface="Sora"/>
            </a:endParaRPr>
          </a:p>
        </p:txBody>
      </p:sp>
      <p:sp>
        <p:nvSpPr>
          <p:cNvPr id="978" name="Google Shape;978;p53"/>
          <p:cNvSpPr txBox="1"/>
          <p:nvPr/>
        </p:nvSpPr>
        <p:spPr>
          <a:xfrm>
            <a:off x="34026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979" name="Google Shape;979;p53"/>
          <p:cNvSpPr txBox="1"/>
          <p:nvPr/>
        </p:nvSpPr>
        <p:spPr>
          <a:xfrm>
            <a:off x="34026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Collect data</a:t>
            </a:r>
            <a:endParaRPr b="1" sz="2000">
              <a:solidFill>
                <a:schemeClr val="accent5"/>
              </a:solidFill>
              <a:latin typeface="Sora"/>
              <a:ea typeface="Sora"/>
              <a:cs typeface="Sora"/>
              <a:sym typeface="Sora"/>
            </a:endParaRPr>
          </a:p>
        </p:txBody>
      </p:sp>
      <p:sp>
        <p:nvSpPr>
          <p:cNvPr id="980" name="Google Shape;980;p53"/>
          <p:cNvSpPr txBox="1"/>
          <p:nvPr/>
        </p:nvSpPr>
        <p:spPr>
          <a:xfrm>
            <a:off x="60852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981" name="Google Shape;981;p53"/>
          <p:cNvSpPr txBox="1"/>
          <p:nvPr/>
        </p:nvSpPr>
        <p:spPr>
          <a:xfrm>
            <a:off x="60852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Choose AI tool</a:t>
            </a:r>
            <a:endParaRPr b="1" sz="2000">
              <a:solidFill>
                <a:schemeClr val="accent5"/>
              </a:solidFill>
              <a:latin typeface="Sora"/>
              <a:ea typeface="Sora"/>
              <a:cs typeface="Sora"/>
              <a:sym typeface="Sora"/>
            </a:endParaRPr>
          </a:p>
        </p:txBody>
      </p:sp>
      <p:sp>
        <p:nvSpPr>
          <p:cNvPr id="982" name="Google Shape;982;p53"/>
          <p:cNvSpPr txBox="1"/>
          <p:nvPr/>
        </p:nvSpPr>
        <p:spPr>
          <a:xfrm>
            <a:off x="7200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83" name="Google Shape;983;p53"/>
          <p:cNvSpPr txBox="1"/>
          <p:nvPr/>
        </p:nvSpPr>
        <p:spPr>
          <a:xfrm>
            <a:off x="7200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Train the tool</a:t>
            </a:r>
            <a:endParaRPr b="1" sz="2000">
              <a:solidFill>
                <a:schemeClr val="accent5"/>
              </a:solidFill>
              <a:latin typeface="Sora"/>
              <a:ea typeface="Sora"/>
              <a:cs typeface="Sora"/>
              <a:sym typeface="Sora"/>
            </a:endParaRPr>
          </a:p>
        </p:txBody>
      </p:sp>
      <p:sp>
        <p:nvSpPr>
          <p:cNvPr id="984" name="Google Shape;984;p53"/>
          <p:cNvSpPr txBox="1"/>
          <p:nvPr/>
        </p:nvSpPr>
        <p:spPr>
          <a:xfrm>
            <a:off x="34026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a:t>
            </a:r>
            <a:r>
              <a:rPr lang="en">
                <a:solidFill>
                  <a:schemeClr val="dk1"/>
                </a:solidFill>
                <a:latin typeface="Lato"/>
                <a:ea typeface="Lato"/>
                <a:cs typeface="Lato"/>
                <a:sym typeface="Lato"/>
              </a:rPr>
              <a:t> composed of hydrogen and helium</a:t>
            </a:r>
            <a:endParaRPr>
              <a:solidFill>
                <a:schemeClr val="dk1"/>
              </a:solidFill>
              <a:latin typeface="Lato"/>
              <a:ea typeface="Lato"/>
              <a:cs typeface="Lato"/>
              <a:sym typeface="Lato"/>
            </a:endParaRPr>
          </a:p>
        </p:txBody>
      </p:sp>
      <p:sp>
        <p:nvSpPr>
          <p:cNvPr id="985" name="Google Shape;985;p53"/>
          <p:cNvSpPr txBox="1"/>
          <p:nvPr/>
        </p:nvSpPr>
        <p:spPr>
          <a:xfrm>
            <a:off x="34026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Evaluate</a:t>
            </a:r>
            <a:endParaRPr b="1" sz="2000">
              <a:solidFill>
                <a:schemeClr val="accent5"/>
              </a:solidFill>
              <a:latin typeface="Sora"/>
              <a:ea typeface="Sora"/>
              <a:cs typeface="Sora"/>
              <a:sym typeface="Sora"/>
            </a:endParaRPr>
          </a:p>
        </p:txBody>
      </p:sp>
      <p:sp>
        <p:nvSpPr>
          <p:cNvPr id="986" name="Google Shape;986;p53"/>
          <p:cNvSpPr txBox="1"/>
          <p:nvPr/>
        </p:nvSpPr>
        <p:spPr>
          <a:xfrm>
            <a:off x="60852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a:t>
            </a:r>
            <a:r>
              <a:rPr lang="en">
                <a:solidFill>
                  <a:schemeClr val="dk1"/>
                </a:solidFill>
                <a:latin typeface="Lato"/>
                <a:ea typeface="Lato"/>
                <a:cs typeface="Lato"/>
                <a:sym typeface="Lato"/>
              </a:rPr>
              <a:t> the farthest planet from the Sun</a:t>
            </a:r>
            <a:endParaRPr>
              <a:solidFill>
                <a:schemeClr val="dk1"/>
              </a:solidFill>
              <a:latin typeface="Lato"/>
              <a:ea typeface="Lato"/>
              <a:cs typeface="Lato"/>
              <a:sym typeface="Lato"/>
            </a:endParaRPr>
          </a:p>
        </p:txBody>
      </p:sp>
      <p:sp>
        <p:nvSpPr>
          <p:cNvPr id="987" name="Google Shape;987;p53"/>
          <p:cNvSpPr txBox="1"/>
          <p:nvPr/>
        </p:nvSpPr>
        <p:spPr>
          <a:xfrm>
            <a:off x="60852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Refine</a:t>
            </a:r>
            <a:endParaRPr b="1" sz="2000">
              <a:solidFill>
                <a:schemeClr val="accent5"/>
              </a:solidFill>
              <a:latin typeface="Sora"/>
              <a:ea typeface="Sora"/>
              <a:cs typeface="Sora"/>
              <a:sym typeface="Sora"/>
            </a:endParaRPr>
          </a:p>
        </p:txBody>
      </p:sp>
      <p:cxnSp>
        <p:nvCxnSpPr>
          <p:cNvPr id="988" name="Google Shape;988;p53"/>
          <p:cNvCxnSpPr>
            <a:stCxn id="977" idx="3"/>
            <a:endCxn id="979" idx="1"/>
          </p:cNvCxnSpPr>
          <p:nvPr/>
        </p:nvCxnSpPr>
        <p:spPr>
          <a:xfrm>
            <a:off x="3058800" y="1641000"/>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989" name="Google Shape;989;p53"/>
          <p:cNvCxnSpPr>
            <a:stCxn id="979" idx="3"/>
            <a:endCxn id="981" idx="1"/>
          </p:cNvCxnSpPr>
          <p:nvPr/>
        </p:nvCxnSpPr>
        <p:spPr>
          <a:xfrm>
            <a:off x="5741400" y="1641000"/>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990" name="Google Shape;990;p53"/>
          <p:cNvCxnSpPr>
            <a:stCxn id="980" idx="2"/>
            <a:endCxn id="983" idx="0"/>
          </p:cNvCxnSpPr>
          <p:nvPr/>
        </p:nvCxnSpPr>
        <p:spPr>
          <a:xfrm rot="5400000">
            <a:off x="4217400" y="206225"/>
            <a:ext cx="709200" cy="53652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991" name="Google Shape;991;p53"/>
          <p:cNvCxnSpPr>
            <a:stCxn id="983" idx="3"/>
            <a:endCxn id="985" idx="1"/>
          </p:cNvCxnSpPr>
          <p:nvPr/>
        </p:nvCxnSpPr>
        <p:spPr>
          <a:xfrm>
            <a:off x="3058800" y="3472143"/>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992" name="Google Shape;992;p53"/>
          <p:cNvCxnSpPr>
            <a:stCxn id="985" idx="3"/>
            <a:endCxn id="987" idx="1"/>
          </p:cNvCxnSpPr>
          <p:nvPr/>
        </p:nvCxnSpPr>
        <p:spPr>
          <a:xfrm>
            <a:off x="5741400" y="3472143"/>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AI</a:t>
            </a:r>
            <a:endParaRPr/>
          </a:p>
        </p:txBody>
      </p:sp>
      <p:graphicFrame>
        <p:nvGraphicFramePr>
          <p:cNvPr id="998" name="Google Shape;998;p54"/>
          <p:cNvGraphicFramePr/>
          <p:nvPr/>
        </p:nvGraphicFramePr>
        <p:xfrm>
          <a:off x="720000" y="1412400"/>
          <a:ext cx="3000000" cy="3000000"/>
        </p:xfrm>
        <a:graphic>
          <a:graphicData uri="http://schemas.openxmlformats.org/drawingml/2006/table">
            <a:tbl>
              <a:tblPr>
                <a:noFill/>
                <a:tableStyleId>{374E4931-AB6E-4C46-96F4-A92419F2726B}</a:tableStyleId>
              </a:tblPr>
              <a:tblGrid>
                <a:gridCol w="1926000"/>
                <a:gridCol w="1926000"/>
                <a:gridCol w="1926000"/>
                <a:gridCol w="1926000"/>
              </a:tblGrid>
              <a:tr h="573250">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Reactive machines</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Limited memory</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Theory of mind</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Self-aware </a:t>
                      </a:r>
                      <a:r>
                        <a:rPr b="1" lang="en" sz="2000">
                          <a:solidFill>
                            <a:schemeClr val="accent5"/>
                          </a:solidFill>
                          <a:latin typeface="Sora"/>
                          <a:ea typeface="Sora"/>
                          <a:cs typeface="Sora"/>
                          <a:sym typeface="Sora"/>
                        </a:rPr>
                        <a:t>conscious</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1146900">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96900">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and effect </a:t>
            </a:r>
            <a:endParaRPr/>
          </a:p>
        </p:txBody>
      </p:sp>
      <p:cxnSp>
        <p:nvCxnSpPr>
          <p:cNvPr id="1004" name="Google Shape;1004;p55"/>
          <p:cNvCxnSpPr>
            <a:stCxn id="1005" idx="1"/>
            <a:endCxn id="1006" idx="1"/>
          </p:cNvCxnSpPr>
          <p:nvPr/>
        </p:nvCxnSpPr>
        <p:spPr>
          <a:xfrm flipH="1" rot="10800000">
            <a:off x="2125049" y="1514400"/>
            <a:ext cx="947700" cy="1365900"/>
          </a:xfrm>
          <a:prstGeom prst="bentConnector3">
            <a:avLst>
              <a:gd fmla="val 50005" name="adj1"/>
            </a:avLst>
          </a:prstGeom>
          <a:noFill/>
          <a:ln cap="flat" cmpd="sng" w="19050">
            <a:solidFill>
              <a:schemeClr val="lt2"/>
            </a:solidFill>
            <a:prstDash val="solid"/>
            <a:round/>
            <a:headEnd len="med" w="med" type="none"/>
            <a:tailEnd len="med" w="med" type="oval"/>
          </a:ln>
        </p:spPr>
      </p:cxnSp>
      <p:cxnSp>
        <p:nvCxnSpPr>
          <p:cNvPr id="1007" name="Google Shape;1007;p55"/>
          <p:cNvCxnSpPr>
            <a:stCxn id="1005" idx="1"/>
            <a:endCxn id="1008" idx="1"/>
          </p:cNvCxnSpPr>
          <p:nvPr/>
        </p:nvCxnSpPr>
        <p:spPr>
          <a:xfrm>
            <a:off x="2125049" y="2880300"/>
            <a:ext cx="947700" cy="1365900"/>
          </a:xfrm>
          <a:prstGeom prst="bentConnector3">
            <a:avLst>
              <a:gd fmla="val 50005" name="adj1"/>
            </a:avLst>
          </a:prstGeom>
          <a:noFill/>
          <a:ln cap="flat" cmpd="sng" w="19050">
            <a:solidFill>
              <a:schemeClr val="lt2"/>
            </a:solidFill>
            <a:prstDash val="solid"/>
            <a:round/>
            <a:headEnd len="med" w="med" type="none"/>
            <a:tailEnd len="med" w="med" type="oval"/>
          </a:ln>
        </p:spPr>
      </p:cxnSp>
      <p:sp>
        <p:nvSpPr>
          <p:cNvPr id="1005" name="Google Shape;1005;p55"/>
          <p:cNvSpPr/>
          <p:nvPr/>
        </p:nvSpPr>
        <p:spPr>
          <a:xfrm flipH="1">
            <a:off x="720149" y="2515950"/>
            <a:ext cx="1404900" cy="7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Problem or goal</a:t>
            </a:r>
            <a:endParaRPr b="1" sz="1600">
              <a:solidFill>
                <a:schemeClr val="accent5"/>
              </a:solidFill>
              <a:latin typeface="Sora"/>
              <a:ea typeface="Sora"/>
              <a:cs typeface="Sora"/>
              <a:sym typeface="Sora"/>
            </a:endParaRPr>
          </a:p>
        </p:txBody>
      </p:sp>
      <p:sp>
        <p:nvSpPr>
          <p:cNvPr id="1006" name="Google Shape;1006;p55"/>
          <p:cNvSpPr txBox="1"/>
          <p:nvPr/>
        </p:nvSpPr>
        <p:spPr>
          <a:xfrm>
            <a:off x="3072836"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Environment</a:t>
            </a:r>
            <a:endParaRPr b="1" sz="1600">
              <a:solidFill>
                <a:schemeClr val="accent5"/>
              </a:solidFill>
              <a:latin typeface="Sora"/>
              <a:ea typeface="Sora"/>
              <a:cs typeface="Sora"/>
              <a:sym typeface="Sora"/>
            </a:endParaRPr>
          </a:p>
        </p:txBody>
      </p:sp>
      <p:sp>
        <p:nvSpPr>
          <p:cNvPr id="1008" name="Google Shape;1008;p55"/>
          <p:cNvSpPr txBox="1"/>
          <p:nvPr/>
        </p:nvSpPr>
        <p:spPr>
          <a:xfrm>
            <a:off x="307283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Materials</a:t>
            </a:r>
            <a:endParaRPr b="1" sz="1600">
              <a:solidFill>
                <a:schemeClr val="accent5"/>
              </a:solidFill>
              <a:latin typeface="Sora"/>
              <a:ea typeface="Sora"/>
              <a:cs typeface="Sora"/>
              <a:sym typeface="Sora"/>
            </a:endParaRPr>
          </a:p>
        </p:txBody>
      </p:sp>
      <p:sp>
        <p:nvSpPr>
          <p:cNvPr id="1009" name="Google Shape;1009;p55"/>
          <p:cNvSpPr txBox="1"/>
          <p:nvPr/>
        </p:nvSpPr>
        <p:spPr>
          <a:xfrm>
            <a:off x="307282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10" name="Google Shape;1010;p55"/>
          <p:cNvSpPr txBox="1"/>
          <p:nvPr/>
        </p:nvSpPr>
        <p:spPr>
          <a:xfrm>
            <a:off x="307267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11" name="Google Shape;1011;p55"/>
          <p:cNvSpPr txBox="1"/>
          <p:nvPr/>
        </p:nvSpPr>
        <p:spPr>
          <a:xfrm>
            <a:off x="4753075"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People</a:t>
            </a:r>
            <a:endParaRPr b="1" sz="1600">
              <a:solidFill>
                <a:schemeClr val="accent5"/>
              </a:solidFill>
              <a:latin typeface="Sora"/>
              <a:ea typeface="Sora"/>
              <a:cs typeface="Sora"/>
              <a:sym typeface="Sora"/>
            </a:endParaRPr>
          </a:p>
        </p:txBody>
      </p:sp>
      <p:sp>
        <p:nvSpPr>
          <p:cNvPr id="1012" name="Google Shape;1012;p55"/>
          <p:cNvSpPr txBox="1"/>
          <p:nvPr/>
        </p:nvSpPr>
        <p:spPr>
          <a:xfrm>
            <a:off x="475308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Methods</a:t>
            </a:r>
            <a:endParaRPr b="1" sz="1600">
              <a:solidFill>
                <a:schemeClr val="accent5"/>
              </a:solidFill>
              <a:latin typeface="Sora"/>
              <a:ea typeface="Sora"/>
              <a:cs typeface="Sora"/>
              <a:sym typeface="Sora"/>
            </a:endParaRPr>
          </a:p>
        </p:txBody>
      </p:sp>
      <p:sp>
        <p:nvSpPr>
          <p:cNvPr id="1013" name="Google Shape;1013;p55"/>
          <p:cNvSpPr txBox="1"/>
          <p:nvPr/>
        </p:nvSpPr>
        <p:spPr>
          <a:xfrm>
            <a:off x="475307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014" name="Google Shape;1014;p55"/>
          <p:cNvSpPr txBox="1"/>
          <p:nvPr/>
        </p:nvSpPr>
        <p:spPr>
          <a:xfrm>
            <a:off x="475307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015" name="Google Shape;1015;p55"/>
          <p:cNvSpPr txBox="1"/>
          <p:nvPr/>
        </p:nvSpPr>
        <p:spPr>
          <a:xfrm>
            <a:off x="6433336"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Measurement</a:t>
            </a:r>
            <a:endParaRPr b="1" sz="1600">
              <a:solidFill>
                <a:schemeClr val="accent5"/>
              </a:solidFill>
              <a:latin typeface="Sora"/>
              <a:ea typeface="Sora"/>
              <a:cs typeface="Sora"/>
              <a:sym typeface="Sora"/>
            </a:endParaRPr>
          </a:p>
        </p:txBody>
      </p:sp>
      <p:sp>
        <p:nvSpPr>
          <p:cNvPr id="1016" name="Google Shape;1016;p55"/>
          <p:cNvSpPr txBox="1"/>
          <p:nvPr/>
        </p:nvSpPr>
        <p:spPr>
          <a:xfrm>
            <a:off x="643333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Machines</a:t>
            </a:r>
            <a:endParaRPr b="1" sz="1600">
              <a:solidFill>
                <a:schemeClr val="accent5"/>
              </a:solidFill>
              <a:latin typeface="Sora"/>
              <a:ea typeface="Sora"/>
              <a:cs typeface="Sora"/>
              <a:sym typeface="Sora"/>
            </a:endParaRPr>
          </a:p>
        </p:txBody>
      </p:sp>
      <p:sp>
        <p:nvSpPr>
          <p:cNvPr id="1017" name="Google Shape;1017;p55"/>
          <p:cNvSpPr txBox="1"/>
          <p:nvPr/>
        </p:nvSpPr>
        <p:spPr>
          <a:xfrm>
            <a:off x="643332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018" name="Google Shape;1018;p55"/>
          <p:cNvSpPr txBox="1"/>
          <p:nvPr/>
        </p:nvSpPr>
        <p:spPr>
          <a:xfrm>
            <a:off x="643332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of mind</a:t>
            </a:r>
            <a:endParaRPr/>
          </a:p>
        </p:txBody>
      </p:sp>
      <p:sp>
        <p:nvSpPr>
          <p:cNvPr id="1024" name="Google Shape;1024;p56"/>
          <p:cNvSpPr txBox="1"/>
          <p:nvPr>
            <p:ph idx="1" type="subTitle"/>
          </p:nvPr>
        </p:nvSpPr>
        <p:spPr>
          <a:xfrm>
            <a:off x="2185575" y="2009825"/>
            <a:ext cx="524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Mercury the closest planet to the Sun and the smallest one in the Solar System? Note that it’s a bit larger than the Moon</a:t>
            </a:r>
            <a:endParaRPr/>
          </a:p>
        </p:txBody>
      </p:sp>
      <p:sp>
        <p:nvSpPr>
          <p:cNvPr id="1025" name="Google Shape;1025;p56"/>
          <p:cNvSpPr txBox="1"/>
          <p:nvPr>
            <p:ph idx="2" type="subTitle"/>
          </p:nvPr>
        </p:nvSpPr>
        <p:spPr>
          <a:xfrm>
            <a:off x="2185575" y="3459225"/>
            <a:ext cx="5249100" cy="6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026" name="Google Shape;1026;p56"/>
          <p:cNvSpPr txBox="1"/>
          <p:nvPr>
            <p:ph idx="3" type="subTitle"/>
          </p:nvPr>
        </p:nvSpPr>
        <p:spPr>
          <a:xfrm>
            <a:off x="2185575" y="1636925"/>
            <a:ext cx="5249100" cy="36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important the theory of mind?</a:t>
            </a:r>
            <a:endParaRPr/>
          </a:p>
        </p:txBody>
      </p:sp>
      <p:sp>
        <p:nvSpPr>
          <p:cNvPr id="1027" name="Google Shape;1027;p56"/>
          <p:cNvSpPr/>
          <p:nvPr/>
        </p:nvSpPr>
        <p:spPr>
          <a:xfrm>
            <a:off x="1099413" y="148452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8" name="Google Shape;1028;p56"/>
          <p:cNvSpPr txBox="1"/>
          <p:nvPr>
            <p:ph idx="4" type="subTitle"/>
          </p:nvPr>
        </p:nvSpPr>
        <p:spPr>
          <a:xfrm>
            <a:off x="2185575" y="3089325"/>
            <a:ext cx="5249100" cy="36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a:t>
            </a:r>
            <a:r>
              <a:rPr lang="en"/>
              <a:t>nderstand the mind of humans</a:t>
            </a:r>
            <a:endParaRPr/>
          </a:p>
        </p:txBody>
      </p:sp>
      <p:sp>
        <p:nvSpPr>
          <p:cNvPr id="1029" name="Google Shape;1029;p56"/>
          <p:cNvSpPr/>
          <p:nvPr/>
        </p:nvSpPr>
        <p:spPr>
          <a:xfrm>
            <a:off x="1099713" y="293692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30" name="Google Shape;1030;p56"/>
          <p:cNvGrpSpPr/>
          <p:nvPr/>
        </p:nvGrpSpPr>
        <p:grpSpPr>
          <a:xfrm>
            <a:off x="1289325" y="1592852"/>
            <a:ext cx="337199" cy="500353"/>
            <a:chOff x="4003063" y="4027752"/>
            <a:chExt cx="337199" cy="500353"/>
          </a:xfrm>
        </p:grpSpPr>
        <p:sp>
          <p:nvSpPr>
            <p:cNvPr id="1031" name="Google Shape;1031;p56"/>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56"/>
          <p:cNvGrpSpPr/>
          <p:nvPr/>
        </p:nvGrpSpPr>
        <p:grpSpPr>
          <a:xfrm>
            <a:off x="1231994" y="3045434"/>
            <a:ext cx="452592" cy="499398"/>
            <a:chOff x="744557" y="4028134"/>
            <a:chExt cx="452592" cy="499398"/>
          </a:xfrm>
        </p:grpSpPr>
        <p:sp>
          <p:nvSpPr>
            <p:cNvPr id="1043" name="Google Shape;1043;p56"/>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7"/>
          <p:cNvSpPr/>
          <p:nvPr/>
        </p:nvSpPr>
        <p:spPr>
          <a:xfrm>
            <a:off x="1297338"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3" name="Google Shape;1053;p57"/>
          <p:cNvSpPr/>
          <p:nvPr/>
        </p:nvSpPr>
        <p:spPr>
          <a:xfrm>
            <a:off x="7097463"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4" name="Google Shape;1054;p57"/>
          <p:cNvSpPr/>
          <p:nvPr/>
        </p:nvSpPr>
        <p:spPr>
          <a:xfrm>
            <a:off x="5164088"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5" name="Google Shape;1055;p57"/>
          <p:cNvSpPr/>
          <p:nvPr/>
        </p:nvSpPr>
        <p:spPr>
          <a:xfrm>
            <a:off x="3230713"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6" name="Google Shape;1056;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AI</a:t>
            </a:r>
            <a:endParaRPr/>
          </a:p>
        </p:txBody>
      </p:sp>
      <p:sp>
        <p:nvSpPr>
          <p:cNvPr id="1057" name="Google Shape;1057;p57"/>
          <p:cNvSpPr txBox="1"/>
          <p:nvPr/>
        </p:nvSpPr>
        <p:spPr>
          <a:xfrm flipH="1">
            <a:off x="713107" y="3222603"/>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058" name="Google Shape;1058;p57"/>
          <p:cNvSpPr txBox="1"/>
          <p:nvPr/>
        </p:nvSpPr>
        <p:spPr>
          <a:xfrm flipH="1">
            <a:off x="713109" y="3683700"/>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59" name="Google Shape;1059;p57"/>
          <p:cNvSpPr txBox="1"/>
          <p:nvPr/>
        </p:nvSpPr>
        <p:spPr>
          <a:xfrm flipH="1">
            <a:off x="2648517" y="3222601"/>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060" name="Google Shape;1060;p57"/>
          <p:cNvSpPr txBox="1"/>
          <p:nvPr/>
        </p:nvSpPr>
        <p:spPr>
          <a:xfrm flipH="1">
            <a:off x="2646481" y="3687075"/>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61" name="Google Shape;1061;p57"/>
          <p:cNvSpPr txBox="1"/>
          <p:nvPr/>
        </p:nvSpPr>
        <p:spPr>
          <a:xfrm flipH="1">
            <a:off x="4579859" y="3222603"/>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062" name="Google Shape;1062;p57"/>
          <p:cNvSpPr txBox="1"/>
          <p:nvPr/>
        </p:nvSpPr>
        <p:spPr>
          <a:xfrm flipH="1">
            <a:off x="4579853" y="3683700"/>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063" name="Google Shape;1063;p57"/>
          <p:cNvSpPr txBox="1"/>
          <p:nvPr/>
        </p:nvSpPr>
        <p:spPr>
          <a:xfrm flipH="1">
            <a:off x="6513224" y="3222601"/>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064" name="Google Shape;1064;p57"/>
          <p:cNvSpPr txBox="1"/>
          <p:nvPr/>
        </p:nvSpPr>
        <p:spPr>
          <a:xfrm flipH="1">
            <a:off x="6513225" y="3687075"/>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065" name="Google Shape;1065;p57"/>
          <p:cNvGrpSpPr/>
          <p:nvPr/>
        </p:nvGrpSpPr>
        <p:grpSpPr>
          <a:xfrm>
            <a:off x="3338758" y="2148046"/>
            <a:ext cx="500353" cy="500326"/>
            <a:chOff x="3902108" y="2734934"/>
            <a:chExt cx="500353" cy="500326"/>
          </a:xfrm>
        </p:grpSpPr>
        <p:sp>
          <p:nvSpPr>
            <p:cNvPr id="1066" name="Google Shape;1066;p57"/>
            <p:cNvSpPr/>
            <p:nvPr/>
          </p:nvSpPr>
          <p:spPr>
            <a:xfrm>
              <a:off x="4108112" y="2999671"/>
              <a:ext cx="88073" cy="235589"/>
            </a:xfrm>
            <a:custGeom>
              <a:rect b="b" l="l" r="r" t="t"/>
              <a:pathLst>
                <a:path extrusionOk="0" h="8632" w="3227">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4137506" y="2882477"/>
              <a:ext cx="29394" cy="29394"/>
            </a:xfrm>
            <a:custGeom>
              <a:rect b="b" l="l" r="r" t="t"/>
              <a:pathLst>
                <a:path extrusionOk="0" h="1077" w="1077">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3902108" y="2734934"/>
              <a:ext cx="500353" cy="500326"/>
            </a:xfrm>
            <a:custGeom>
              <a:rect b="b" l="l" r="r" t="t"/>
              <a:pathLst>
                <a:path extrusionOk="0" h="18332" w="18333">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7"/>
          <p:cNvGrpSpPr/>
          <p:nvPr/>
        </p:nvGrpSpPr>
        <p:grpSpPr>
          <a:xfrm>
            <a:off x="5272122" y="2147991"/>
            <a:ext cx="500353" cy="500435"/>
            <a:chOff x="7791235" y="1480816"/>
            <a:chExt cx="500353" cy="500435"/>
          </a:xfrm>
        </p:grpSpPr>
        <p:sp>
          <p:nvSpPr>
            <p:cNvPr id="1070" name="Google Shape;1070;p57"/>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7"/>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7"/>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7"/>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7"/>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7"/>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7"/>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7"/>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7"/>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7"/>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7"/>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7"/>
          <p:cNvGrpSpPr/>
          <p:nvPr/>
        </p:nvGrpSpPr>
        <p:grpSpPr>
          <a:xfrm>
            <a:off x="7229382" y="2148522"/>
            <a:ext cx="452592" cy="499398"/>
            <a:chOff x="744557" y="4028134"/>
            <a:chExt cx="452592" cy="499398"/>
          </a:xfrm>
        </p:grpSpPr>
        <p:sp>
          <p:nvSpPr>
            <p:cNvPr id="1087" name="Google Shape;1087;p57"/>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7"/>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7"/>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7"/>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7"/>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57"/>
          <p:cNvGrpSpPr/>
          <p:nvPr/>
        </p:nvGrpSpPr>
        <p:grpSpPr>
          <a:xfrm>
            <a:off x="1405381" y="2147979"/>
            <a:ext cx="500353" cy="500435"/>
            <a:chOff x="1505881" y="1480816"/>
            <a:chExt cx="500353" cy="500435"/>
          </a:xfrm>
        </p:grpSpPr>
        <p:sp>
          <p:nvSpPr>
            <p:cNvPr id="1093" name="Google Shape;1093;p57"/>
            <p:cNvSpPr/>
            <p:nvPr/>
          </p:nvSpPr>
          <p:spPr>
            <a:xfrm>
              <a:off x="1712076"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7"/>
            <p:cNvSpPr/>
            <p:nvPr/>
          </p:nvSpPr>
          <p:spPr>
            <a:xfrm>
              <a:off x="1653506" y="1921617"/>
              <a:ext cx="29421" cy="59634"/>
            </a:xfrm>
            <a:custGeom>
              <a:rect b="b" l="l" r="r" t="t"/>
              <a:pathLst>
                <a:path extrusionOk="0" h="2185" w="1078">
                  <a:moveTo>
                    <a:pt x="1" y="0"/>
                  </a:moveTo>
                  <a:lnTo>
                    <a:pt x="1"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7"/>
            <p:cNvSpPr/>
            <p:nvPr/>
          </p:nvSpPr>
          <p:spPr>
            <a:xfrm>
              <a:off x="1770727"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7"/>
            <p:cNvSpPr/>
            <p:nvPr/>
          </p:nvSpPr>
          <p:spPr>
            <a:xfrm>
              <a:off x="1829379"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7"/>
            <p:cNvSpPr/>
            <p:nvPr/>
          </p:nvSpPr>
          <p:spPr>
            <a:xfrm>
              <a:off x="1653506" y="1480816"/>
              <a:ext cx="29421" cy="59525"/>
            </a:xfrm>
            <a:custGeom>
              <a:rect b="b" l="l" r="r" t="t"/>
              <a:pathLst>
                <a:path extrusionOk="0" h="2181" w="1078">
                  <a:moveTo>
                    <a:pt x="1" y="0"/>
                  </a:moveTo>
                  <a:lnTo>
                    <a:pt x="1"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a:off x="1770727"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7"/>
            <p:cNvSpPr/>
            <p:nvPr/>
          </p:nvSpPr>
          <p:spPr>
            <a:xfrm>
              <a:off x="1712076"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7"/>
            <p:cNvSpPr/>
            <p:nvPr/>
          </p:nvSpPr>
          <p:spPr>
            <a:xfrm>
              <a:off x="1829379"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1682791" y="1657726"/>
              <a:ext cx="146615" cy="146506"/>
            </a:xfrm>
            <a:custGeom>
              <a:rect b="b" l="l" r="r" t="t"/>
              <a:pathLst>
                <a:path extrusionOk="0" h="5368" w="5372">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7"/>
            <p:cNvSpPr/>
            <p:nvPr/>
          </p:nvSpPr>
          <p:spPr>
            <a:xfrm>
              <a:off x="1741361" y="1716378"/>
              <a:ext cx="29394" cy="29394"/>
            </a:xfrm>
            <a:custGeom>
              <a:rect b="b" l="l" r="r" t="t"/>
              <a:pathLst>
                <a:path extrusionOk="0" h="1077" w="1077">
                  <a:moveTo>
                    <a:pt x="0" y="0"/>
                  </a:moveTo>
                  <a:lnTo>
                    <a:pt x="0" y="1077"/>
                  </a:lnTo>
                  <a:lnTo>
                    <a:pt x="1076" y="1077"/>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1505881" y="1480816"/>
              <a:ext cx="500353" cy="500435"/>
            </a:xfrm>
            <a:custGeom>
              <a:rect b="b" l="l" r="r" t="t"/>
              <a:pathLst>
                <a:path extrusionOk="0" h="18336" w="18333">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4" name="Google Shape;1104;p57"/>
          <p:cNvCxnSpPr>
            <a:stCxn id="1052" idx="2"/>
            <a:endCxn id="1055" idx="1"/>
          </p:cNvCxnSpPr>
          <p:nvPr/>
        </p:nvCxnSpPr>
        <p:spPr>
          <a:xfrm rot="-5400000">
            <a:off x="2264088" y="17896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105" name="Google Shape;1105;p57"/>
          <p:cNvCxnSpPr>
            <a:stCxn id="1055" idx="0"/>
            <a:endCxn id="1054" idx="1"/>
          </p:cNvCxnSpPr>
          <p:nvPr/>
        </p:nvCxnSpPr>
        <p:spPr>
          <a:xfrm flipH="1" rot="-5400000">
            <a:off x="4197463" y="14314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106" name="Google Shape;1106;p57"/>
          <p:cNvCxnSpPr>
            <a:stCxn id="1054" idx="2"/>
            <a:endCxn id="1053" idx="1"/>
          </p:cNvCxnSpPr>
          <p:nvPr/>
        </p:nvCxnSpPr>
        <p:spPr>
          <a:xfrm rot="-5400000">
            <a:off x="6130838" y="17896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107" name="Google Shape;1107;p57"/>
          <p:cNvCxnSpPr>
            <a:stCxn id="1053" idx="0"/>
          </p:cNvCxnSpPr>
          <p:nvPr/>
        </p:nvCxnSpPr>
        <p:spPr>
          <a:xfrm flipH="1" rot="-5400000">
            <a:off x="8167713" y="1327950"/>
            <a:ext cx="390600" cy="1814700"/>
          </a:xfrm>
          <a:prstGeom prst="bentConnector4">
            <a:avLst>
              <a:gd fmla="val -60964" name="adj1"/>
              <a:gd fmla="val 59869" name="adj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Parts and whole</a:t>
            </a:r>
            <a:endParaRPr/>
          </a:p>
        </p:txBody>
      </p:sp>
      <p:sp>
        <p:nvSpPr>
          <p:cNvPr id="1113" name="Google Shape;1113;p58"/>
          <p:cNvSpPr/>
          <p:nvPr/>
        </p:nvSpPr>
        <p:spPr>
          <a:xfrm>
            <a:off x="720025" y="2037324"/>
            <a:ext cx="1875300" cy="22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14" name="Google Shape;1114;p58"/>
          <p:cNvSpPr/>
          <p:nvPr/>
        </p:nvSpPr>
        <p:spPr>
          <a:xfrm>
            <a:off x="4783150" y="2037425"/>
            <a:ext cx="3640800" cy="6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115" name="Google Shape;1115;p58"/>
          <p:cNvSpPr/>
          <p:nvPr/>
        </p:nvSpPr>
        <p:spPr>
          <a:xfrm>
            <a:off x="2751578" y="1533788"/>
            <a:ext cx="1875300" cy="421500"/>
          </a:xfrm>
          <a:prstGeom prst="rect">
            <a:avLst/>
          </a:prstGeom>
          <a:solidFill>
            <a:schemeClr val="lt2"/>
          </a:solidFill>
          <a:ln>
            <a:noFill/>
          </a:ln>
        </p:spPr>
        <p:txBody>
          <a:bodyPr anchorCtr="0" anchor="ctr" bIns="91425" lIns="54000" spcFirstLastPara="1" rIns="54000"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P</a:t>
            </a:r>
            <a:r>
              <a:rPr b="1" lang="en">
                <a:solidFill>
                  <a:schemeClr val="accent5"/>
                </a:solidFill>
                <a:latin typeface="Sora"/>
                <a:ea typeface="Sora"/>
                <a:cs typeface="Sora"/>
                <a:sym typeface="Sora"/>
              </a:rPr>
              <a:t>arts of the object</a:t>
            </a:r>
            <a:endParaRPr b="1">
              <a:solidFill>
                <a:schemeClr val="accent5"/>
              </a:solidFill>
              <a:latin typeface="Sora"/>
              <a:ea typeface="Sora"/>
              <a:cs typeface="Sora"/>
              <a:sym typeface="Sora"/>
            </a:endParaRPr>
          </a:p>
        </p:txBody>
      </p:sp>
      <p:sp>
        <p:nvSpPr>
          <p:cNvPr id="1116" name="Google Shape;1116;p58"/>
          <p:cNvSpPr/>
          <p:nvPr/>
        </p:nvSpPr>
        <p:spPr>
          <a:xfrm>
            <a:off x="2751600" y="2037424"/>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117" name="Google Shape;1117;p58"/>
          <p:cNvSpPr/>
          <p:nvPr/>
        </p:nvSpPr>
        <p:spPr>
          <a:xfrm>
            <a:off x="2751600" y="2491093"/>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118" name="Google Shape;1118;p58"/>
          <p:cNvSpPr/>
          <p:nvPr/>
        </p:nvSpPr>
        <p:spPr>
          <a:xfrm>
            <a:off x="2751600" y="2944763"/>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119" name="Google Shape;1119;p58"/>
          <p:cNvSpPr/>
          <p:nvPr/>
        </p:nvSpPr>
        <p:spPr>
          <a:xfrm>
            <a:off x="2751600" y="3398432"/>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120" name="Google Shape;1120;p58"/>
          <p:cNvSpPr/>
          <p:nvPr/>
        </p:nvSpPr>
        <p:spPr>
          <a:xfrm>
            <a:off x="2751600" y="3852101"/>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121" name="Google Shape;1121;p58"/>
          <p:cNvSpPr/>
          <p:nvPr/>
        </p:nvSpPr>
        <p:spPr>
          <a:xfrm>
            <a:off x="720000" y="1533788"/>
            <a:ext cx="1875300" cy="42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122" name="Google Shape;1122;p58"/>
          <p:cNvSpPr/>
          <p:nvPr/>
        </p:nvSpPr>
        <p:spPr>
          <a:xfrm>
            <a:off x="4783144" y="1533788"/>
            <a:ext cx="3640800" cy="438300"/>
          </a:xfrm>
          <a:prstGeom prst="rect">
            <a:avLst/>
          </a:prstGeom>
          <a:solidFill>
            <a:schemeClr val="lt2"/>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W</a:t>
            </a:r>
            <a:r>
              <a:rPr b="1" lang="en">
                <a:solidFill>
                  <a:schemeClr val="accent5"/>
                </a:solidFill>
                <a:latin typeface="Sora"/>
                <a:ea typeface="Sora"/>
                <a:cs typeface="Sora"/>
                <a:sym typeface="Sora"/>
              </a:rPr>
              <a:t>hat happens if the parts are missing?</a:t>
            </a:r>
            <a:endParaRPr b="1">
              <a:solidFill>
                <a:schemeClr val="accent5"/>
              </a:solidFill>
              <a:latin typeface="Sora"/>
              <a:ea typeface="Sora"/>
              <a:cs typeface="Sora"/>
              <a:sym typeface="Sora"/>
            </a:endParaRPr>
          </a:p>
        </p:txBody>
      </p:sp>
      <p:sp>
        <p:nvSpPr>
          <p:cNvPr id="1123" name="Google Shape;1123;p58"/>
          <p:cNvSpPr/>
          <p:nvPr/>
        </p:nvSpPr>
        <p:spPr>
          <a:xfrm>
            <a:off x="4783175" y="3563200"/>
            <a:ext cx="3640800" cy="6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124" name="Google Shape;1124;p58"/>
          <p:cNvSpPr/>
          <p:nvPr/>
        </p:nvSpPr>
        <p:spPr>
          <a:xfrm>
            <a:off x="4783150" y="3106776"/>
            <a:ext cx="3640800" cy="39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W</a:t>
            </a:r>
            <a:r>
              <a:rPr b="1" lang="en">
                <a:solidFill>
                  <a:schemeClr val="accent5"/>
                </a:solidFill>
                <a:latin typeface="Sora"/>
                <a:ea typeface="Sora"/>
                <a:cs typeface="Sora"/>
                <a:sym typeface="Sora"/>
              </a:rPr>
              <a:t>hat’s the function of the parts?</a:t>
            </a:r>
            <a:endParaRPr b="1">
              <a:solidFill>
                <a:schemeClr val="accent5"/>
              </a:solidFill>
              <a:latin typeface="Sora"/>
              <a:ea typeface="Sora"/>
              <a:cs typeface="Sora"/>
              <a:sym typeface="Sora"/>
            </a:endParaRPr>
          </a:p>
        </p:txBody>
      </p:sp>
      <p:cxnSp>
        <p:nvCxnSpPr>
          <p:cNvPr id="1125" name="Google Shape;1125;p58"/>
          <p:cNvCxnSpPr>
            <a:stCxn id="1121" idx="3"/>
            <a:endCxn id="1115" idx="1"/>
          </p:cNvCxnSpPr>
          <p:nvPr/>
        </p:nvCxnSpPr>
        <p:spPr>
          <a:xfrm>
            <a:off x="2595300" y="1744538"/>
            <a:ext cx="156300" cy="0"/>
          </a:xfrm>
          <a:prstGeom prst="straightConnector1">
            <a:avLst/>
          </a:prstGeom>
          <a:noFill/>
          <a:ln cap="flat" cmpd="sng" w="19050">
            <a:solidFill>
              <a:schemeClr val="lt2"/>
            </a:solidFill>
            <a:prstDash val="solid"/>
            <a:round/>
            <a:headEnd len="med" w="med" type="none"/>
            <a:tailEnd len="med" w="med" type="oval"/>
          </a:ln>
        </p:spPr>
      </p:cxnSp>
      <p:cxnSp>
        <p:nvCxnSpPr>
          <p:cNvPr id="1126" name="Google Shape;1126;p58"/>
          <p:cNvCxnSpPr>
            <a:stCxn id="1115" idx="3"/>
            <a:endCxn id="1122" idx="1"/>
          </p:cNvCxnSpPr>
          <p:nvPr/>
        </p:nvCxnSpPr>
        <p:spPr>
          <a:xfrm>
            <a:off x="4626878" y="1744538"/>
            <a:ext cx="156300" cy="8400"/>
          </a:xfrm>
          <a:prstGeom prst="straightConnector1">
            <a:avLst/>
          </a:prstGeom>
          <a:noFill/>
          <a:ln cap="flat" cmpd="sng" w="19050">
            <a:solidFill>
              <a:schemeClr val="lt2"/>
            </a:solidFill>
            <a:prstDash val="solid"/>
            <a:round/>
            <a:headEnd len="med" w="med" type="none"/>
            <a:tailEnd len="med" w="med" type="oval"/>
          </a:ln>
        </p:spPr>
      </p:cxnSp>
      <p:cxnSp>
        <p:nvCxnSpPr>
          <p:cNvPr id="1127" name="Google Shape;1127;p58"/>
          <p:cNvCxnSpPr>
            <a:stCxn id="1114" idx="2"/>
            <a:endCxn id="1124" idx="0"/>
          </p:cNvCxnSpPr>
          <p:nvPr/>
        </p:nvCxnSpPr>
        <p:spPr>
          <a:xfrm>
            <a:off x="6603550" y="2717525"/>
            <a:ext cx="0" cy="38940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domestic AI</a:t>
            </a:r>
            <a:endParaRPr/>
          </a:p>
        </p:txBody>
      </p:sp>
      <p:sp>
        <p:nvSpPr>
          <p:cNvPr id="1133" name="Google Shape;1133;p59"/>
          <p:cNvSpPr txBox="1"/>
          <p:nvPr/>
        </p:nvSpPr>
        <p:spPr>
          <a:xfrm>
            <a:off x="5643550" y="3883625"/>
            <a:ext cx="27873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b="1" lang="en" sz="1000" u="sng">
                <a:solidFill>
                  <a:schemeClr val="dk1"/>
                </a:solidFill>
                <a:latin typeface="Lato"/>
                <a:ea typeface="Lato"/>
                <a:cs typeface="Lato"/>
                <a:sym typeface="Lato"/>
                <a:hlinkClick r:id="rId3">
                  <a:extLst>
                    <a:ext uri="{A12FA001-AC4F-418D-AE19-62706E023703}">
                      <ahyp:hlinkClr val="tx"/>
                    </a:ext>
                  </a:extLst>
                </a:hlinkClick>
              </a:rPr>
              <a:t>For more info, click here</a:t>
            </a:r>
            <a:endParaRPr b="1" sz="1000" u="sng">
              <a:solidFill>
                <a:schemeClr val="dk1"/>
              </a:solidFill>
              <a:latin typeface="Lato"/>
              <a:ea typeface="Lato"/>
              <a:cs typeface="Lato"/>
              <a:sym typeface="Lato"/>
            </a:endParaRPr>
          </a:p>
        </p:txBody>
      </p:sp>
      <p:sp>
        <p:nvSpPr>
          <p:cNvPr id="1134" name="Google Shape;1134;p59"/>
          <p:cNvSpPr txBox="1"/>
          <p:nvPr/>
        </p:nvSpPr>
        <p:spPr>
          <a:xfrm>
            <a:off x="5643550" y="1804025"/>
            <a:ext cx="2738400" cy="51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Sora"/>
                <a:ea typeface="Sora"/>
                <a:cs typeface="Sora"/>
                <a:sym typeface="Sora"/>
              </a:rPr>
              <a:t>Evolution</a:t>
            </a:r>
            <a:endParaRPr b="1" sz="2000">
              <a:solidFill>
                <a:schemeClr val="dk1"/>
              </a:solidFill>
              <a:latin typeface="Sora"/>
              <a:ea typeface="Sora"/>
              <a:cs typeface="Sora"/>
              <a:sym typeface="Sora"/>
            </a:endParaRPr>
          </a:p>
        </p:txBody>
      </p:sp>
      <p:sp>
        <p:nvSpPr>
          <p:cNvPr id="1135" name="Google Shape;1135;p59"/>
          <p:cNvSpPr txBox="1"/>
          <p:nvPr/>
        </p:nvSpPr>
        <p:spPr>
          <a:xfrm>
            <a:off x="5643550" y="2320925"/>
            <a:ext cx="2738400" cy="13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36" name="Google Shape;1136;p59"/>
          <p:cNvSpPr/>
          <p:nvPr/>
        </p:nvSpPr>
        <p:spPr>
          <a:xfrm>
            <a:off x="5754193" y="1505801"/>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59"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60"/>
          <p:cNvSpPr txBox="1"/>
          <p:nvPr/>
        </p:nvSpPr>
        <p:spPr>
          <a:xfrm flipH="1">
            <a:off x="6280800" y="1496650"/>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Sora"/>
                <a:ea typeface="Sora"/>
                <a:cs typeface="Sora"/>
                <a:sym typeface="Sora"/>
              </a:rPr>
              <a:t>Universities</a:t>
            </a:r>
            <a:endParaRPr b="1" sz="2000">
              <a:solidFill>
                <a:schemeClr val="dk1"/>
              </a:solidFill>
              <a:latin typeface="Sora"/>
              <a:ea typeface="Sora"/>
              <a:cs typeface="Sora"/>
              <a:sym typeface="Sora"/>
            </a:endParaRPr>
          </a:p>
        </p:txBody>
      </p:sp>
      <p:sp>
        <p:nvSpPr>
          <p:cNvPr id="1143" name="Google Shape;114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here is AI being studied</a:t>
            </a:r>
            <a:endParaRPr/>
          </a:p>
        </p:txBody>
      </p:sp>
      <p:sp>
        <p:nvSpPr>
          <p:cNvPr id="1144" name="Google Shape;1144;p60"/>
          <p:cNvSpPr txBox="1"/>
          <p:nvPr/>
        </p:nvSpPr>
        <p:spPr>
          <a:xfrm flipH="1">
            <a:off x="6280812" y="1805914"/>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145" name="Google Shape;1145;p60"/>
          <p:cNvGrpSpPr/>
          <p:nvPr/>
        </p:nvGrpSpPr>
        <p:grpSpPr>
          <a:xfrm>
            <a:off x="804291" y="1496643"/>
            <a:ext cx="4919741" cy="2620545"/>
            <a:chOff x="233350" y="949250"/>
            <a:chExt cx="7137300" cy="3802300"/>
          </a:xfrm>
        </p:grpSpPr>
        <p:sp>
          <p:nvSpPr>
            <p:cNvPr id="1146" name="Google Shape;1146;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60"/>
          <p:cNvSpPr txBox="1"/>
          <p:nvPr/>
        </p:nvSpPr>
        <p:spPr>
          <a:xfrm flipH="1">
            <a:off x="6280800" y="2857625"/>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Sora"/>
                <a:ea typeface="Sora"/>
                <a:cs typeface="Sora"/>
                <a:sym typeface="Sora"/>
              </a:rPr>
              <a:t>Institutions</a:t>
            </a:r>
            <a:endParaRPr b="1" sz="2000">
              <a:solidFill>
                <a:schemeClr val="dk1"/>
              </a:solidFill>
              <a:latin typeface="Sora"/>
              <a:ea typeface="Sora"/>
              <a:cs typeface="Sora"/>
              <a:sym typeface="Sora"/>
            </a:endParaRPr>
          </a:p>
        </p:txBody>
      </p:sp>
      <p:sp>
        <p:nvSpPr>
          <p:cNvPr id="1198" name="Google Shape;1198;p60"/>
          <p:cNvSpPr txBox="1"/>
          <p:nvPr/>
        </p:nvSpPr>
        <p:spPr>
          <a:xfrm flipH="1">
            <a:off x="6280812" y="3166889"/>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a:t>
            </a:r>
            <a:r>
              <a:rPr lang="en">
                <a:solidFill>
                  <a:schemeClr val="dk1"/>
                </a:solidFill>
                <a:latin typeface="Lato"/>
                <a:ea typeface="Lato"/>
                <a:cs typeface="Lato"/>
                <a:sym typeface="Lato"/>
              </a:rPr>
              <a:t>is the first planet from the Sun</a:t>
            </a:r>
            <a:endParaRPr>
              <a:solidFill>
                <a:schemeClr val="dk1"/>
              </a:solidFill>
              <a:latin typeface="Lato"/>
              <a:ea typeface="Lato"/>
              <a:cs typeface="Lato"/>
              <a:sym typeface="Lato"/>
            </a:endParaRPr>
          </a:p>
        </p:txBody>
      </p:sp>
      <p:sp>
        <p:nvSpPr>
          <p:cNvPr id="1199" name="Google Shape;1199;p60"/>
          <p:cNvSpPr/>
          <p:nvPr/>
        </p:nvSpPr>
        <p:spPr>
          <a:xfrm>
            <a:off x="6028493" y="1496651"/>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0"/>
          <p:cNvSpPr/>
          <p:nvPr/>
        </p:nvSpPr>
        <p:spPr>
          <a:xfrm>
            <a:off x="6028493" y="2857626"/>
            <a:ext cx="252300" cy="2523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0"/>
          <p:cNvSpPr/>
          <p:nvPr/>
        </p:nvSpPr>
        <p:spPr>
          <a:xfrm>
            <a:off x="1465473" y="20978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0"/>
          <p:cNvSpPr/>
          <p:nvPr/>
        </p:nvSpPr>
        <p:spPr>
          <a:xfrm>
            <a:off x="1057923" y="22314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0"/>
          <p:cNvSpPr/>
          <p:nvPr/>
        </p:nvSpPr>
        <p:spPr>
          <a:xfrm>
            <a:off x="2822198" y="18726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0"/>
          <p:cNvSpPr/>
          <p:nvPr/>
        </p:nvSpPr>
        <p:spPr>
          <a:xfrm>
            <a:off x="1431323" y="16932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0"/>
          <p:cNvSpPr/>
          <p:nvPr/>
        </p:nvSpPr>
        <p:spPr>
          <a:xfrm>
            <a:off x="4723898" y="2410850"/>
            <a:ext cx="179400" cy="179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0"/>
          <p:cNvSpPr/>
          <p:nvPr/>
        </p:nvSpPr>
        <p:spPr>
          <a:xfrm>
            <a:off x="1873023" y="20520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61"/>
          <p:cNvSpPr txBox="1"/>
          <p:nvPr>
            <p:ph type="title"/>
          </p:nvPr>
        </p:nvSpPr>
        <p:spPr>
          <a:xfrm>
            <a:off x="720000" y="1784150"/>
            <a:ext cx="35979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1212" name="Google Shape;1212;p61"/>
          <p:cNvSpPr txBox="1"/>
          <p:nvPr>
            <p:ph idx="1" type="subTitle"/>
          </p:nvPr>
        </p:nvSpPr>
        <p:spPr>
          <a:xfrm>
            <a:off x="720000" y="2449450"/>
            <a:ext cx="3597900" cy="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them and select “Replace image”</a:t>
            </a:r>
            <a:endParaRPr/>
          </a:p>
        </p:txBody>
      </p:sp>
      <p:grpSp>
        <p:nvGrpSpPr>
          <p:cNvPr id="1213" name="Google Shape;1213;p61"/>
          <p:cNvGrpSpPr/>
          <p:nvPr/>
        </p:nvGrpSpPr>
        <p:grpSpPr>
          <a:xfrm>
            <a:off x="4944530" y="1323607"/>
            <a:ext cx="3432984" cy="2496295"/>
            <a:chOff x="331763" y="414153"/>
            <a:chExt cx="6903246" cy="5019697"/>
          </a:xfrm>
        </p:grpSpPr>
        <p:sp>
          <p:nvSpPr>
            <p:cNvPr id="1214" name="Google Shape;1214;p61"/>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1"/>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1"/>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1"/>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8" name="Google Shape;1218;p61"/>
          <p:cNvPicPr preferRelativeResize="0"/>
          <p:nvPr/>
        </p:nvPicPr>
        <p:blipFill rotWithShape="1">
          <a:blip r:embed="rId3">
            <a:alphaModFix/>
          </a:blip>
          <a:srcRect b="0" l="3891" r="3882" t="0"/>
          <a:stretch/>
        </p:blipFill>
        <p:spPr>
          <a:xfrm>
            <a:off x="5036428" y="1415833"/>
            <a:ext cx="3249110" cy="1981719"/>
          </a:xfrm>
          <a:prstGeom prst="rect">
            <a:avLst/>
          </a:prstGeom>
          <a:noFill/>
          <a:ln>
            <a:noFill/>
          </a:ln>
        </p:spPr>
      </p:pic>
      <p:sp>
        <p:nvSpPr>
          <p:cNvPr id="1219" name="Google Shape;1219;p61"/>
          <p:cNvSpPr/>
          <p:nvPr/>
        </p:nvSpPr>
        <p:spPr>
          <a:xfrm>
            <a:off x="4464610" y="1927043"/>
            <a:ext cx="1101924" cy="2102546"/>
          </a:xfrm>
          <a:custGeom>
            <a:rect b="b" l="l" r="r" t="t"/>
            <a:pathLst>
              <a:path extrusionOk="0" h="161331" w="84552">
                <a:moveTo>
                  <a:pt x="1" y="1"/>
                </a:moveTo>
                <a:lnTo>
                  <a:pt x="1" y="161331"/>
                </a:lnTo>
                <a:lnTo>
                  <a:pt x="84551" y="161331"/>
                </a:lnTo>
                <a:lnTo>
                  <a:pt x="84551" y="1"/>
                </a:lnTo>
                <a:close/>
              </a:path>
            </a:pathLst>
          </a:custGeom>
          <a:solidFill>
            <a:srgbClr val="C2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61"/>
          <p:cNvGrpSpPr/>
          <p:nvPr/>
        </p:nvGrpSpPr>
        <p:grpSpPr>
          <a:xfrm>
            <a:off x="4408444" y="1806239"/>
            <a:ext cx="1214752" cy="2465737"/>
            <a:chOff x="5186401" y="494525"/>
            <a:chExt cx="1834973" cy="3724678"/>
          </a:xfrm>
        </p:grpSpPr>
        <p:sp>
          <p:nvSpPr>
            <p:cNvPr id="1221" name="Google Shape;1221;p61"/>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1"/>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3" name="Google Shape;1223;p61"/>
          <p:cNvPicPr preferRelativeResize="0"/>
          <p:nvPr/>
        </p:nvPicPr>
        <p:blipFill rotWithShape="1">
          <a:blip r:embed="rId4">
            <a:alphaModFix/>
          </a:blip>
          <a:srcRect b="0" l="3419" r="3410" t="0"/>
          <a:stretch/>
        </p:blipFill>
        <p:spPr>
          <a:xfrm>
            <a:off x="4464615" y="1927046"/>
            <a:ext cx="1101894" cy="2102525"/>
          </a:xfrm>
          <a:prstGeom prst="rect">
            <a:avLst/>
          </a:prstGeom>
          <a:noFill/>
          <a:ln>
            <a:noFill/>
          </a:ln>
        </p:spPr>
      </p:pic>
      <p:cxnSp>
        <p:nvCxnSpPr>
          <p:cNvPr id="1224" name="Google Shape;1224;p61"/>
          <p:cNvCxnSpPr>
            <a:endCxn id="1218" idx="0"/>
          </p:cNvCxnSpPr>
          <p:nvPr/>
        </p:nvCxnSpPr>
        <p:spPr>
          <a:xfrm flipH="1" rot="-5400000">
            <a:off x="5213783" y="-31367"/>
            <a:ext cx="1721100" cy="1173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225" name="Google Shape;1225;p61"/>
          <p:cNvCxnSpPr>
            <a:endCxn id="1223" idx="2"/>
          </p:cNvCxnSpPr>
          <p:nvPr/>
        </p:nvCxnSpPr>
        <p:spPr>
          <a:xfrm flipH="1">
            <a:off x="5015563" y="3940771"/>
            <a:ext cx="4362600" cy="88800"/>
          </a:xfrm>
          <a:prstGeom prst="bentConnector4">
            <a:avLst>
              <a:gd fmla="val 43686" name="adj1"/>
              <a:gd fmla="val 368159" name="adj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450" name="Google Shape;450;p35"/>
          <p:cNvSpPr txBox="1"/>
          <p:nvPr>
            <p:ph idx="3" type="subTitle"/>
          </p:nvPr>
        </p:nvSpPr>
        <p:spPr>
          <a:xfrm>
            <a:off x="2917223" y="3297775"/>
            <a:ext cx="42405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solidFill>
                <a:srgbClr val="666666"/>
              </a:solidFill>
            </a:endParaRPr>
          </a:p>
        </p:txBody>
      </p:sp>
      <p:sp>
        <p:nvSpPr>
          <p:cNvPr id="451" name="Google Shape;451;p35"/>
          <p:cNvSpPr txBox="1"/>
          <p:nvPr>
            <p:ph idx="1" type="subTitle"/>
          </p:nvPr>
        </p:nvSpPr>
        <p:spPr>
          <a:xfrm>
            <a:off x="2917223" y="1661100"/>
            <a:ext cx="42405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2" name="Google Shape;452;p35"/>
          <p:cNvSpPr txBox="1"/>
          <p:nvPr>
            <p:ph idx="2" type="subTitle"/>
          </p:nvPr>
        </p:nvSpPr>
        <p:spPr>
          <a:xfrm>
            <a:off x="2917223" y="2479450"/>
            <a:ext cx="42405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3" name="Google Shape;453;p35"/>
          <p:cNvSpPr txBox="1"/>
          <p:nvPr>
            <p:ph idx="4" type="subTitle"/>
          </p:nvPr>
        </p:nvSpPr>
        <p:spPr>
          <a:xfrm>
            <a:off x="2917223" y="4116100"/>
            <a:ext cx="42405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4" name="Google Shape;454;p35"/>
          <p:cNvSpPr txBox="1"/>
          <p:nvPr>
            <p:ph idx="5" type="title"/>
          </p:nvPr>
        </p:nvSpPr>
        <p:spPr>
          <a:xfrm>
            <a:off x="1986273" y="1401350"/>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5" name="Google Shape;455;p35"/>
          <p:cNvSpPr txBox="1"/>
          <p:nvPr>
            <p:ph idx="7" type="title"/>
          </p:nvPr>
        </p:nvSpPr>
        <p:spPr>
          <a:xfrm>
            <a:off x="1986273" y="2219667"/>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6" name="Google Shape;456;p35"/>
          <p:cNvSpPr txBox="1"/>
          <p:nvPr>
            <p:ph idx="8" type="title"/>
          </p:nvPr>
        </p:nvSpPr>
        <p:spPr>
          <a:xfrm>
            <a:off x="1986273" y="3856300"/>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57" name="Google Shape;457;p35"/>
          <p:cNvSpPr txBox="1"/>
          <p:nvPr>
            <p:ph idx="6" type="title"/>
          </p:nvPr>
        </p:nvSpPr>
        <p:spPr>
          <a:xfrm>
            <a:off x="1986273" y="3037983"/>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8" name="Google Shape;458;p35"/>
          <p:cNvSpPr txBox="1"/>
          <p:nvPr>
            <p:ph idx="9" type="subTitle"/>
          </p:nvPr>
        </p:nvSpPr>
        <p:spPr>
          <a:xfrm>
            <a:off x="2917223" y="1401350"/>
            <a:ext cx="42405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Theory lesson</a:t>
            </a:r>
            <a:endParaRPr/>
          </a:p>
        </p:txBody>
      </p:sp>
      <p:sp>
        <p:nvSpPr>
          <p:cNvPr id="459" name="Google Shape;459;p35"/>
          <p:cNvSpPr txBox="1"/>
          <p:nvPr>
            <p:ph idx="13" type="subTitle"/>
          </p:nvPr>
        </p:nvSpPr>
        <p:spPr>
          <a:xfrm>
            <a:off x="2917227" y="2219700"/>
            <a:ext cx="42405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r>
              <a:rPr lang="en"/>
              <a:t> of the topic</a:t>
            </a:r>
            <a:endParaRPr/>
          </a:p>
        </p:txBody>
      </p:sp>
      <p:sp>
        <p:nvSpPr>
          <p:cNvPr id="460" name="Google Shape;460;p35"/>
          <p:cNvSpPr txBox="1"/>
          <p:nvPr>
            <p:ph idx="14" type="subTitle"/>
          </p:nvPr>
        </p:nvSpPr>
        <p:spPr>
          <a:xfrm>
            <a:off x="2917223" y="3037976"/>
            <a:ext cx="42405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Tips</a:t>
            </a:r>
            <a:endParaRPr/>
          </a:p>
        </p:txBody>
      </p:sp>
      <p:sp>
        <p:nvSpPr>
          <p:cNvPr id="461" name="Google Shape;461;p35"/>
          <p:cNvSpPr txBox="1"/>
          <p:nvPr>
            <p:ph idx="15" type="subTitle"/>
          </p:nvPr>
        </p:nvSpPr>
        <p:spPr>
          <a:xfrm>
            <a:off x="2917227" y="3856301"/>
            <a:ext cx="42405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Practical exercise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2"/>
          <p:cNvSpPr txBox="1"/>
          <p:nvPr>
            <p:ph type="title"/>
          </p:nvPr>
        </p:nvSpPr>
        <p:spPr>
          <a:xfrm>
            <a:off x="713264" y="685100"/>
            <a:ext cx="4629300" cy="105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231" name="Google Shape;1231;p62"/>
          <p:cNvSpPr txBox="1"/>
          <p:nvPr>
            <p:ph idx="1" type="subTitle"/>
          </p:nvPr>
        </p:nvSpPr>
        <p:spPr>
          <a:xfrm>
            <a:off x="713225" y="1722730"/>
            <a:ext cx="4629300" cy="110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D</a:t>
            </a:r>
            <a:r>
              <a:rPr b="1" lang="en"/>
              <a:t>o you have any questions?</a:t>
            </a:r>
            <a:endParaRPr b="1"/>
          </a:p>
          <a:p>
            <a:pPr indent="0" lvl="0" marL="0" rtl="0" algn="r">
              <a:spcBef>
                <a:spcPts val="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rect b="b" l="l" r="r" t="t"/>
              <a:pathLst>
                <a:path extrusionOk="0" h="43058" w="43058">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8039522" y="2569044"/>
              <a:ext cx="203923" cy="204504"/>
            </a:xfrm>
            <a:custGeom>
              <a:rect b="b" l="l" r="r" t="t"/>
              <a:pathLst>
                <a:path extrusionOk="0" h="3943" w="3932">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5996867" y="2974354"/>
              <a:ext cx="191061" cy="190189"/>
            </a:xfrm>
            <a:custGeom>
              <a:rect b="b" l="l" r="r" t="t"/>
              <a:pathLst>
                <a:path extrusionOk="0" h="3667" w="3684">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6169673" y="3213443"/>
              <a:ext cx="433726" cy="433436"/>
            </a:xfrm>
            <a:custGeom>
              <a:rect b="b" l="l" r="r" t="t"/>
              <a:pathLst>
                <a:path extrusionOk="0" h="8357" w="8363">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2"/>
            <p:cNvSpPr/>
            <p:nvPr/>
          </p:nvSpPr>
          <p:spPr>
            <a:xfrm>
              <a:off x="7458455" y="1867648"/>
              <a:ext cx="507993" cy="508381"/>
            </a:xfrm>
            <a:custGeom>
              <a:rect b="b" l="l" r="r" t="t"/>
              <a:pathLst>
                <a:path extrusionOk="0" h="9802" w="9795">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2"/>
            <p:cNvSpPr/>
            <p:nvPr/>
          </p:nvSpPr>
          <p:spPr>
            <a:xfrm>
              <a:off x="6152662" y="1867648"/>
              <a:ext cx="353754" cy="450759"/>
            </a:xfrm>
            <a:custGeom>
              <a:rect b="b" l="l" r="r" t="t"/>
              <a:pathLst>
                <a:path extrusionOk="0" h="8691" w="6821">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2"/>
            <p:cNvSpPr/>
            <p:nvPr/>
          </p:nvSpPr>
          <p:spPr>
            <a:xfrm>
              <a:off x="6250267" y="2119858"/>
              <a:ext cx="168398" cy="128107"/>
            </a:xfrm>
            <a:custGeom>
              <a:rect b="b" l="l" r="r" t="t"/>
              <a:pathLst>
                <a:path extrusionOk="0" h="2470" w="3247">
                  <a:moveTo>
                    <a:pt x="3246" y="317"/>
                  </a:moveTo>
                  <a:lnTo>
                    <a:pt x="1491" y="2469"/>
                  </a:lnTo>
                  <a:lnTo>
                    <a:pt x="1" y="1013"/>
                  </a:lnTo>
                  <a:lnTo>
                    <a:pt x="340" y="662"/>
                  </a:lnTo>
                  <a:lnTo>
                    <a:pt x="1445" y="1744"/>
                  </a:lnTo>
                  <a:lnTo>
                    <a:pt x="28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2"/>
            <p:cNvSpPr/>
            <p:nvPr/>
          </p:nvSpPr>
          <p:spPr>
            <a:xfrm>
              <a:off x="7858367" y="3112569"/>
              <a:ext cx="308945" cy="394018"/>
            </a:xfrm>
            <a:custGeom>
              <a:rect b="b" l="l" r="r" t="t"/>
              <a:pathLst>
                <a:path extrusionOk="0" h="7597" w="5957">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2"/>
            <p:cNvSpPr/>
            <p:nvPr/>
          </p:nvSpPr>
          <p:spPr>
            <a:xfrm>
              <a:off x="7943421" y="3334024"/>
              <a:ext cx="146926" cy="111043"/>
            </a:xfrm>
            <a:custGeom>
              <a:rect b="b" l="l" r="r" t="t"/>
              <a:pathLst>
                <a:path extrusionOk="0" h="2141" w="2833">
                  <a:moveTo>
                    <a:pt x="2832" y="265"/>
                  </a:moveTo>
                  <a:lnTo>
                    <a:pt x="1301" y="2141"/>
                  </a:lnTo>
                  <a:lnTo>
                    <a:pt x="1" y="875"/>
                  </a:lnTo>
                  <a:lnTo>
                    <a:pt x="294" y="576"/>
                  </a:lnTo>
                  <a:lnTo>
                    <a:pt x="1255" y="1514"/>
                  </a:lnTo>
                  <a:lnTo>
                    <a:pt x="24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2"/>
            <p:cNvSpPr/>
            <p:nvPr/>
          </p:nvSpPr>
          <p:spPr>
            <a:xfrm>
              <a:off x="6230248" y="1924386"/>
              <a:ext cx="1742165" cy="1871756"/>
            </a:xfrm>
            <a:custGeom>
              <a:rect b="b" l="l" r="r" t="t"/>
              <a:pathLst>
                <a:path extrusionOk="0" h="36089" w="33592">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2"/>
            <p:cNvSpPr/>
            <p:nvPr/>
          </p:nvSpPr>
          <p:spPr>
            <a:xfrm>
              <a:off x="6250267" y="1946428"/>
              <a:ext cx="1702179" cy="1828241"/>
            </a:xfrm>
            <a:custGeom>
              <a:rect b="b" l="l" r="r" t="t"/>
              <a:pathLst>
                <a:path extrusionOk="0" h="35250" w="32821">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2"/>
            <p:cNvSpPr/>
            <p:nvPr/>
          </p:nvSpPr>
          <p:spPr>
            <a:xfrm>
              <a:off x="6269975" y="1967640"/>
              <a:ext cx="1662452" cy="1785816"/>
            </a:xfrm>
            <a:custGeom>
              <a:rect b="b" l="l" r="r" t="t"/>
              <a:pathLst>
                <a:path extrusionOk="0" h="34432" w="32055">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p:nvPr/>
          </p:nvSpPr>
          <p:spPr>
            <a:xfrm>
              <a:off x="6329669" y="2031535"/>
              <a:ext cx="1543065" cy="1657761"/>
            </a:xfrm>
            <a:custGeom>
              <a:rect b="b" l="l" r="r" t="t"/>
              <a:pathLst>
                <a:path extrusionOk="0" h="31963" w="29753">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2"/>
            <p:cNvSpPr/>
            <p:nvPr/>
          </p:nvSpPr>
          <p:spPr>
            <a:xfrm>
              <a:off x="6349947" y="2053577"/>
              <a:ext cx="1502820" cy="1613935"/>
            </a:xfrm>
            <a:custGeom>
              <a:rect b="b" l="l" r="r" t="t"/>
              <a:pathLst>
                <a:path extrusionOk="0" h="31118" w="28977">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2"/>
            <p:cNvSpPr/>
            <p:nvPr/>
          </p:nvSpPr>
          <p:spPr>
            <a:xfrm>
              <a:off x="6386359" y="2092683"/>
              <a:ext cx="716975" cy="1535723"/>
            </a:xfrm>
            <a:custGeom>
              <a:rect b="b" l="l" r="r" t="t"/>
              <a:pathLst>
                <a:path extrusionOk="0" h="29610" w="13784">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2"/>
            <p:cNvSpPr/>
            <p:nvPr/>
          </p:nvSpPr>
          <p:spPr>
            <a:xfrm>
              <a:off x="7098763" y="2092683"/>
              <a:ext cx="716973" cy="1535723"/>
            </a:xfrm>
            <a:custGeom>
              <a:rect b="b" l="l" r="r" t="t"/>
              <a:pathLst>
                <a:path extrusionOk="0" h="29610" w="13778">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2"/>
            <p:cNvSpPr/>
            <p:nvPr/>
          </p:nvSpPr>
          <p:spPr>
            <a:xfrm>
              <a:off x="6799128" y="2718254"/>
              <a:ext cx="604146" cy="491058"/>
            </a:xfrm>
            <a:custGeom>
              <a:rect b="b" l="l" r="r" t="t"/>
              <a:pathLst>
                <a:path extrusionOk="0" h="9468" w="11649">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2"/>
            <p:cNvSpPr/>
            <p:nvPr/>
          </p:nvSpPr>
          <p:spPr>
            <a:xfrm>
              <a:off x="6835276" y="2747816"/>
              <a:ext cx="532161" cy="432243"/>
            </a:xfrm>
            <a:custGeom>
              <a:rect b="b" l="l" r="r" t="t"/>
              <a:pathLst>
                <a:path extrusionOk="0" h="8334" w="10261">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2"/>
            <p:cNvSpPr/>
            <p:nvPr/>
          </p:nvSpPr>
          <p:spPr>
            <a:xfrm>
              <a:off x="6900623" y="2421027"/>
              <a:ext cx="402972" cy="297290"/>
            </a:xfrm>
            <a:custGeom>
              <a:rect b="b" l="l" r="r" t="t"/>
              <a:pathLst>
                <a:path extrusionOk="0" h="5732" w="777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2"/>
            <p:cNvSpPr/>
            <p:nvPr/>
          </p:nvSpPr>
          <p:spPr>
            <a:xfrm>
              <a:off x="6954923" y="2836450"/>
              <a:ext cx="311642" cy="265393"/>
            </a:xfrm>
            <a:custGeom>
              <a:rect b="b" l="l" r="r" t="t"/>
              <a:pathLst>
                <a:path extrusionOk="0" h="5117" w="6009">
                  <a:moveTo>
                    <a:pt x="2694" y="5117"/>
                  </a:moveTo>
                  <a:lnTo>
                    <a:pt x="1" y="2637"/>
                  </a:lnTo>
                  <a:lnTo>
                    <a:pt x="1123" y="1422"/>
                  </a:lnTo>
                  <a:lnTo>
                    <a:pt x="2521" y="2706"/>
                  </a:lnTo>
                  <a:lnTo>
                    <a:pt x="4720" y="1"/>
                  </a:lnTo>
                  <a:lnTo>
                    <a:pt x="6009" y="105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2"/>
            <p:cNvSpPr/>
            <p:nvPr/>
          </p:nvSpPr>
          <p:spPr>
            <a:xfrm>
              <a:off x="7402340" y="2515314"/>
              <a:ext cx="493679" cy="493755"/>
            </a:xfrm>
            <a:custGeom>
              <a:rect b="b" l="l" r="r" t="t"/>
              <a:pathLst>
                <a:path extrusionOk="0" h="9520" w="9519">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cap="flat" cmpd="sng" w="19050">
            <a:solidFill>
              <a:schemeClr val="lt2"/>
            </a:solidFill>
            <a:prstDash val="solid"/>
            <a:round/>
            <a:headEnd len="med" w="med" type="none"/>
            <a:tailEnd len="med" w="med" type="oval"/>
          </a:ln>
        </p:spPr>
      </p:cxnSp>
      <p:cxnSp>
        <p:nvCxnSpPr>
          <p:cNvPr id="1271" name="Google Shape;1271;p62"/>
          <p:cNvCxnSpPr/>
          <p:nvPr/>
        </p:nvCxnSpPr>
        <p:spPr>
          <a:xfrm rot="5400000">
            <a:off x="4240025" y="1101730"/>
            <a:ext cx="2655000" cy="145200"/>
          </a:xfrm>
          <a:prstGeom prst="bentConnector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1277" name="Google Shape;1277;p63"/>
          <p:cNvGrpSpPr/>
          <p:nvPr/>
        </p:nvGrpSpPr>
        <p:grpSpPr>
          <a:xfrm>
            <a:off x="750534" y="1404698"/>
            <a:ext cx="439764" cy="500353"/>
            <a:chOff x="750534" y="1480898"/>
            <a:chExt cx="439764" cy="500353"/>
          </a:xfrm>
        </p:grpSpPr>
        <p:sp>
          <p:nvSpPr>
            <p:cNvPr id="1278" name="Google Shape;1278;p63"/>
            <p:cNvSpPr/>
            <p:nvPr/>
          </p:nvSpPr>
          <p:spPr>
            <a:xfrm>
              <a:off x="750534" y="1687093"/>
              <a:ext cx="439764" cy="294159"/>
            </a:xfrm>
            <a:custGeom>
              <a:rect b="b" l="l" r="r" t="t"/>
              <a:pathLst>
                <a:path extrusionOk="0" h="10778" w="16113">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955773" y="1657726"/>
              <a:ext cx="29394" cy="29394"/>
            </a:xfrm>
            <a:custGeom>
              <a:rect b="b" l="l" r="r" t="t"/>
              <a:pathLst>
                <a:path extrusionOk="0" h="1077" w="1077">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780583" y="1480898"/>
              <a:ext cx="379775" cy="176855"/>
            </a:xfrm>
            <a:custGeom>
              <a:rect b="b" l="l" r="r" t="t"/>
              <a:pathLst>
                <a:path extrusionOk="0" h="6480" w="13915">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897122" y="1599156"/>
              <a:ext cx="146615" cy="146615"/>
            </a:xfrm>
            <a:custGeom>
              <a:rect b="b" l="l" r="r" t="t"/>
              <a:pathLst>
                <a:path extrusionOk="0" h="5372" w="5372">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3"/>
          <p:cNvGrpSpPr/>
          <p:nvPr/>
        </p:nvGrpSpPr>
        <p:grpSpPr>
          <a:xfrm>
            <a:off x="1505881" y="1404616"/>
            <a:ext cx="500353" cy="500435"/>
            <a:chOff x="1505881" y="1480816"/>
            <a:chExt cx="500353" cy="500435"/>
          </a:xfrm>
        </p:grpSpPr>
        <p:sp>
          <p:nvSpPr>
            <p:cNvPr id="1283" name="Google Shape;1283;p63"/>
            <p:cNvSpPr/>
            <p:nvPr/>
          </p:nvSpPr>
          <p:spPr>
            <a:xfrm>
              <a:off x="1712076"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1653506" y="1921617"/>
              <a:ext cx="29421" cy="59634"/>
            </a:xfrm>
            <a:custGeom>
              <a:rect b="b" l="l" r="r" t="t"/>
              <a:pathLst>
                <a:path extrusionOk="0" h="2185" w="1078">
                  <a:moveTo>
                    <a:pt x="1" y="0"/>
                  </a:moveTo>
                  <a:lnTo>
                    <a:pt x="1"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1770727"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1829379"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1653506" y="1480816"/>
              <a:ext cx="29421" cy="59525"/>
            </a:xfrm>
            <a:custGeom>
              <a:rect b="b" l="l" r="r" t="t"/>
              <a:pathLst>
                <a:path extrusionOk="0" h="2181" w="1078">
                  <a:moveTo>
                    <a:pt x="1" y="0"/>
                  </a:moveTo>
                  <a:lnTo>
                    <a:pt x="1"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1770727"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1712076"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1829379"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1682791" y="1657726"/>
              <a:ext cx="146615" cy="146506"/>
            </a:xfrm>
            <a:custGeom>
              <a:rect b="b" l="l" r="r" t="t"/>
              <a:pathLst>
                <a:path extrusionOk="0" h="5368" w="5372">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1741361" y="1716378"/>
              <a:ext cx="29394" cy="29394"/>
            </a:xfrm>
            <a:custGeom>
              <a:rect b="b" l="l" r="r" t="t"/>
              <a:pathLst>
                <a:path extrusionOk="0" h="1077" w="1077">
                  <a:moveTo>
                    <a:pt x="0" y="0"/>
                  </a:moveTo>
                  <a:lnTo>
                    <a:pt x="0" y="1077"/>
                  </a:lnTo>
                  <a:lnTo>
                    <a:pt x="1076" y="1077"/>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1505881" y="1480816"/>
              <a:ext cx="500353" cy="500435"/>
            </a:xfrm>
            <a:custGeom>
              <a:rect b="b" l="l" r="r" t="t"/>
              <a:pathLst>
                <a:path extrusionOk="0" h="18336" w="18333">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63"/>
          <p:cNvGrpSpPr/>
          <p:nvPr/>
        </p:nvGrpSpPr>
        <p:grpSpPr>
          <a:xfrm>
            <a:off x="2291550" y="1404616"/>
            <a:ext cx="500353" cy="500435"/>
            <a:chOff x="2291550" y="1480816"/>
            <a:chExt cx="500353" cy="500435"/>
          </a:xfrm>
        </p:grpSpPr>
        <p:sp>
          <p:nvSpPr>
            <p:cNvPr id="1295" name="Google Shape;1295;p63"/>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63"/>
          <p:cNvGrpSpPr/>
          <p:nvPr/>
        </p:nvGrpSpPr>
        <p:grpSpPr>
          <a:xfrm>
            <a:off x="3077329" y="1404616"/>
            <a:ext cx="500463" cy="500435"/>
            <a:chOff x="3077329" y="1480816"/>
            <a:chExt cx="500463" cy="500435"/>
          </a:xfrm>
        </p:grpSpPr>
        <p:sp>
          <p:nvSpPr>
            <p:cNvPr id="1299" name="Google Shape;1299;p63"/>
            <p:cNvSpPr/>
            <p:nvPr/>
          </p:nvSpPr>
          <p:spPr>
            <a:xfrm>
              <a:off x="3107487" y="1480816"/>
              <a:ext cx="439955" cy="352974"/>
            </a:xfrm>
            <a:custGeom>
              <a:rect b="b" l="l" r="r" t="t"/>
              <a:pathLst>
                <a:path extrusionOk="0" h="12933" w="1612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3224790"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3400635" y="1480816"/>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3283441" y="1510183"/>
              <a:ext cx="87964" cy="264874"/>
            </a:xfrm>
            <a:custGeom>
              <a:rect b="b" l="l" r="r" t="t"/>
              <a:pathLst>
                <a:path extrusionOk="0" h="9705" w="3223">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3077329" y="1686028"/>
              <a:ext cx="500463" cy="295223"/>
            </a:xfrm>
            <a:custGeom>
              <a:rect b="b" l="l" r="r" t="t"/>
              <a:pathLst>
                <a:path extrusionOk="0" h="10817" w="18337">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63"/>
          <p:cNvGrpSpPr/>
          <p:nvPr/>
        </p:nvGrpSpPr>
        <p:grpSpPr>
          <a:xfrm>
            <a:off x="3951807" y="1404698"/>
            <a:ext cx="322679" cy="500244"/>
            <a:chOff x="3951807" y="1480898"/>
            <a:chExt cx="322679" cy="500244"/>
          </a:xfrm>
        </p:grpSpPr>
        <p:sp>
          <p:nvSpPr>
            <p:cNvPr id="1305" name="Google Shape;1305;p63"/>
            <p:cNvSpPr/>
            <p:nvPr/>
          </p:nvSpPr>
          <p:spPr>
            <a:xfrm>
              <a:off x="4069111" y="1861901"/>
              <a:ext cx="88073" cy="119241"/>
            </a:xfrm>
            <a:custGeom>
              <a:rect b="b" l="l" r="r" t="t"/>
              <a:pathLst>
                <a:path extrusionOk="0" h="4369" w="3227">
                  <a:moveTo>
                    <a:pt x="1" y="0"/>
                  </a:moveTo>
                  <a:lnTo>
                    <a:pt x="1" y="4369"/>
                  </a:lnTo>
                  <a:lnTo>
                    <a:pt x="3226" y="4369"/>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3951807" y="1480898"/>
              <a:ext cx="322679" cy="351828"/>
            </a:xfrm>
            <a:custGeom>
              <a:rect b="b" l="l" r="r" t="t"/>
              <a:pathLst>
                <a:path extrusionOk="0" h="12891" w="11823">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4069029" y="1598010"/>
              <a:ext cx="88046" cy="88046"/>
            </a:xfrm>
            <a:custGeom>
              <a:rect b="b" l="l" r="r" t="t"/>
              <a:pathLst>
                <a:path extrusionOk="0" h="3226" w="3226">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3"/>
          <p:cNvGrpSpPr/>
          <p:nvPr/>
        </p:nvGrpSpPr>
        <p:grpSpPr>
          <a:xfrm>
            <a:off x="4663732" y="1404616"/>
            <a:ext cx="470086" cy="500326"/>
            <a:chOff x="4663732" y="1480816"/>
            <a:chExt cx="470086" cy="500326"/>
          </a:xfrm>
        </p:grpSpPr>
        <p:sp>
          <p:nvSpPr>
            <p:cNvPr id="1309" name="Google Shape;1309;p63"/>
            <p:cNvSpPr/>
            <p:nvPr/>
          </p:nvSpPr>
          <p:spPr>
            <a:xfrm>
              <a:off x="5045882" y="1539550"/>
              <a:ext cx="87855" cy="59634"/>
            </a:xfrm>
            <a:custGeom>
              <a:rect b="b" l="l" r="r" t="t"/>
              <a:pathLst>
                <a:path extrusionOk="0" h="2185" w="3219">
                  <a:moveTo>
                    <a:pt x="0" y="1"/>
                  </a:moveTo>
                  <a:lnTo>
                    <a:pt x="0" y="2185"/>
                  </a:lnTo>
                  <a:lnTo>
                    <a:pt x="3215" y="2185"/>
                  </a:lnTo>
                  <a:lnTo>
                    <a:pt x="3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5050685" y="1833681"/>
              <a:ext cx="79012" cy="120606"/>
            </a:xfrm>
            <a:custGeom>
              <a:rect b="b" l="l" r="r" t="t"/>
              <a:pathLst>
                <a:path extrusionOk="0" h="4419" w="2895">
                  <a:moveTo>
                    <a:pt x="1" y="0"/>
                  </a:moveTo>
                  <a:lnTo>
                    <a:pt x="1433" y="4418"/>
                  </a:lnTo>
                  <a:lnTo>
                    <a:pt x="2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4899185" y="1862856"/>
              <a:ext cx="29421" cy="29394"/>
            </a:xfrm>
            <a:custGeom>
              <a:rect b="b" l="l" r="r" t="t"/>
              <a:pathLst>
                <a:path extrusionOk="0" h="1077" w="1078">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4663732" y="1480816"/>
              <a:ext cx="352892" cy="500326"/>
            </a:xfrm>
            <a:custGeom>
              <a:rect b="b" l="l" r="r" t="t"/>
              <a:pathLst>
                <a:path extrusionOk="0" h="18332" w="1293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a:off x="4928579" y="1489468"/>
              <a:ext cx="79367" cy="80349"/>
            </a:xfrm>
            <a:custGeom>
              <a:rect b="b" l="l" r="r" t="t"/>
              <a:pathLst>
                <a:path extrusionOk="0" h="2944" w="2908">
                  <a:moveTo>
                    <a:pt x="0" y="1"/>
                  </a:moveTo>
                  <a:lnTo>
                    <a:pt x="0" y="2944"/>
                  </a:lnTo>
                  <a:lnTo>
                    <a:pt x="2908" y="29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5045882" y="1628359"/>
              <a:ext cx="87936" cy="175982"/>
            </a:xfrm>
            <a:custGeom>
              <a:rect b="b" l="l" r="r" t="t"/>
              <a:pathLst>
                <a:path extrusionOk="0" h="6448" w="3222">
                  <a:moveTo>
                    <a:pt x="0" y="0"/>
                  </a:moveTo>
                  <a:lnTo>
                    <a:pt x="0" y="6447"/>
                  </a:lnTo>
                  <a:lnTo>
                    <a:pt x="3222" y="6447"/>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63"/>
          <p:cNvGrpSpPr/>
          <p:nvPr/>
        </p:nvGrpSpPr>
        <p:grpSpPr>
          <a:xfrm>
            <a:off x="5434200" y="1422138"/>
            <a:ext cx="500435" cy="465474"/>
            <a:chOff x="5434200" y="1498338"/>
            <a:chExt cx="500435" cy="465474"/>
          </a:xfrm>
        </p:grpSpPr>
        <p:sp>
          <p:nvSpPr>
            <p:cNvPr id="1316" name="Google Shape;1316;p63"/>
            <p:cNvSpPr/>
            <p:nvPr/>
          </p:nvSpPr>
          <p:spPr>
            <a:xfrm>
              <a:off x="5552458" y="1498338"/>
              <a:ext cx="117330" cy="256959"/>
            </a:xfrm>
            <a:custGeom>
              <a:rect b="b" l="l" r="r" t="t"/>
              <a:pathLst>
                <a:path extrusionOk="0" h="9415" w="4299">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5699046" y="1498338"/>
              <a:ext cx="117522" cy="256959"/>
            </a:xfrm>
            <a:custGeom>
              <a:rect b="b" l="l" r="r" t="t"/>
              <a:pathLst>
                <a:path extrusionOk="0" h="9415" w="4306">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5434282" y="1846399"/>
              <a:ext cx="500353" cy="117412"/>
            </a:xfrm>
            <a:custGeom>
              <a:rect b="b" l="l" r="r" t="t"/>
              <a:pathLst>
                <a:path extrusionOk="0" h="4302" w="18333">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5434200" y="1523747"/>
              <a:ext cx="500326" cy="293285"/>
            </a:xfrm>
            <a:custGeom>
              <a:rect b="b" l="l" r="r" t="t"/>
              <a:pathLst>
                <a:path extrusionOk="0" h="10746" w="18332">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63"/>
          <p:cNvSpPr/>
          <p:nvPr/>
        </p:nvSpPr>
        <p:spPr>
          <a:xfrm>
            <a:off x="6219869" y="1404698"/>
            <a:ext cx="500435" cy="500626"/>
          </a:xfrm>
          <a:custGeom>
            <a:rect b="b" l="l" r="r" t="t"/>
            <a:pathLst>
              <a:path extrusionOk="0" h="18343" w="18336">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63"/>
          <p:cNvGrpSpPr/>
          <p:nvPr/>
        </p:nvGrpSpPr>
        <p:grpSpPr>
          <a:xfrm>
            <a:off x="7034951" y="1434938"/>
            <a:ext cx="500353" cy="439764"/>
            <a:chOff x="7005538" y="1511138"/>
            <a:chExt cx="500353" cy="439764"/>
          </a:xfrm>
        </p:grpSpPr>
        <p:sp>
          <p:nvSpPr>
            <p:cNvPr id="1322" name="Google Shape;1322;p63"/>
            <p:cNvSpPr/>
            <p:nvPr/>
          </p:nvSpPr>
          <p:spPr>
            <a:xfrm>
              <a:off x="7005538" y="1511138"/>
              <a:ext cx="500353" cy="439764"/>
            </a:xfrm>
            <a:custGeom>
              <a:rect b="b" l="l" r="r" t="t"/>
              <a:pathLst>
                <a:path extrusionOk="0" h="16113" w="18333">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7211842" y="1628550"/>
              <a:ext cx="205158" cy="205158"/>
            </a:xfrm>
            <a:custGeom>
              <a:rect b="b" l="l" r="r" t="t"/>
              <a:pathLst>
                <a:path extrusionOk="0" h="7517" w="7517">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3"/>
          <p:cNvGrpSpPr/>
          <p:nvPr/>
        </p:nvGrpSpPr>
        <p:grpSpPr>
          <a:xfrm>
            <a:off x="7849972" y="1404616"/>
            <a:ext cx="500353" cy="500435"/>
            <a:chOff x="7791235" y="1480816"/>
            <a:chExt cx="500353" cy="500435"/>
          </a:xfrm>
        </p:grpSpPr>
        <p:sp>
          <p:nvSpPr>
            <p:cNvPr id="1325" name="Google Shape;1325;p63"/>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3"/>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63"/>
          <p:cNvGrpSpPr/>
          <p:nvPr/>
        </p:nvGrpSpPr>
        <p:grpSpPr>
          <a:xfrm>
            <a:off x="719993" y="2099482"/>
            <a:ext cx="500654" cy="500544"/>
            <a:chOff x="719993" y="2099482"/>
            <a:chExt cx="500654" cy="500544"/>
          </a:xfrm>
        </p:grpSpPr>
        <p:sp>
          <p:nvSpPr>
            <p:cNvPr id="1342" name="Google Shape;1342;p63"/>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63"/>
          <p:cNvGrpSpPr/>
          <p:nvPr/>
        </p:nvGrpSpPr>
        <p:grpSpPr>
          <a:xfrm>
            <a:off x="1512431" y="2099592"/>
            <a:ext cx="500435" cy="500435"/>
            <a:chOff x="1512431" y="2099592"/>
            <a:chExt cx="500435" cy="500435"/>
          </a:xfrm>
        </p:grpSpPr>
        <p:sp>
          <p:nvSpPr>
            <p:cNvPr id="1349" name="Google Shape;1349;p63"/>
            <p:cNvSpPr/>
            <p:nvPr/>
          </p:nvSpPr>
          <p:spPr>
            <a:xfrm>
              <a:off x="1512431" y="2158134"/>
              <a:ext cx="441784" cy="261107"/>
            </a:xfrm>
            <a:custGeom>
              <a:rect b="b" l="l" r="r" t="t"/>
              <a:pathLst>
                <a:path extrusionOk="0" h="9567" w="16187">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1570892" y="2397544"/>
              <a:ext cx="383132" cy="143722"/>
            </a:xfrm>
            <a:custGeom>
              <a:rect b="b" l="l" r="r" t="t"/>
              <a:pathLst>
                <a:path extrusionOk="0" h="5266" w="14038">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1924821" y="2216676"/>
              <a:ext cx="88046" cy="88073"/>
            </a:xfrm>
            <a:custGeom>
              <a:rect b="b" l="l" r="r" t="t"/>
              <a:pathLst>
                <a:path extrusionOk="0" h="3227" w="3226">
                  <a:moveTo>
                    <a:pt x="0" y="1"/>
                  </a:moveTo>
                  <a:lnTo>
                    <a:pt x="0" y="1077"/>
                  </a:lnTo>
                  <a:lnTo>
                    <a:pt x="2149" y="1077"/>
                  </a:lnTo>
                  <a:lnTo>
                    <a:pt x="2149" y="3226"/>
                  </a:lnTo>
                  <a:lnTo>
                    <a:pt x="3226" y="3226"/>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1924821" y="2510999"/>
              <a:ext cx="88046" cy="89028"/>
            </a:xfrm>
            <a:custGeom>
              <a:rect b="b" l="l" r="r" t="t"/>
              <a:pathLst>
                <a:path extrusionOk="0" h="3262" w="3226">
                  <a:moveTo>
                    <a:pt x="2149" y="1"/>
                  </a:moveTo>
                  <a:lnTo>
                    <a:pt x="2149" y="2185"/>
                  </a:lnTo>
                  <a:lnTo>
                    <a:pt x="0" y="2185"/>
                  </a:lnTo>
                  <a:lnTo>
                    <a:pt x="0"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1512431" y="2216676"/>
              <a:ext cx="58679" cy="88073"/>
            </a:xfrm>
            <a:custGeom>
              <a:rect b="b" l="l" r="r" t="t"/>
              <a:pathLst>
                <a:path extrusionOk="0" h="3227" w="2150">
                  <a:moveTo>
                    <a:pt x="0" y="1"/>
                  </a:moveTo>
                  <a:lnTo>
                    <a:pt x="0" y="3226"/>
                  </a:lnTo>
                  <a:lnTo>
                    <a:pt x="1077" y="3226"/>
                  </a:lnTo>
                  <a:lnTo>
                    <a:pt x="1077" y="1077"/>
                  </a:lnTo>
                  <a:lnTo>
                    <a:pt x="2149" y="1077"/>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1512431" y="2510999"/>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1512431" y="2099592"/>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1570974"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1629625"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1895454"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1895454" y="2158243"/>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1954106" y="2099592"/>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1954106" y="2158243"/>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1512431" y="2393696"/>
              <a:ext cx="58679" cy="29312"/>
            </a:xfrm>
            <a:custGeom>
              <a:rect b="b" l="l" r="r" t="t"/>
              <a:pathLst>
                <a:path extrusionOk="0" h="1074" w="2150">
                  <a:moveTo>
                    <a:pt x="0" y="1"/>
                  </a:moveTo>
                  <a:lnTo>
                    <a:pt x="0" y="1074"/>
                  </a:lnTo>
                  <a:lnTo>
                    <a:pt x="2149" y="107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3"/>
            <p:cNvSpPr/>
            <p:nvPr/>
          </p:nvSpPr>
          <p:spPr>
            <a:xfrm>
              <a:off x="1954106" y="2393696"/>
              <a:ext cx="58679" cy="29312"/>
            </a:xfrm>
            <a:custGeom>
              <a:rect b="b" l="l" r="r" t="t"/>
              <a:pathLst>
                <a:path extrusionOk="0" h="1074" w="2150">
                  <a:moveTo>
                    <a:pt x="0" y="1"/>
                  </a:moveTo>
                  <a:lnTo>
                    <a:pt x="0" y="1074"/>
                  </a:lnTo>
                  <a:lnTo>
                    <a:pt x="2149" y="107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63"/>
          <p:cNvGrpSpPr/>
          <p:nvPr/>
        </p:nvGrpSpPr>
        <p:grpSpPr>
          <a:xfrm>
            <a:off x="2304569" y="2129723"/>
            <a:ext cx="500435" cy="439955"/>
            <a:chOff x="2304569" y="2129723"/>
            <a:chExt cx="500435" cy="439955"/>
          </a:xfrm>
        </p:grpSpPr>
        <p:sp>
          <p:nvSpPr>
            <p:cNvPr id="1365" name="Google Shape;1365;p63"/>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3"/>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63"/>
          <p:cNvGrpSpPr/>
          <p:nvPr/>
        </p:nvGrpSpPr>
        <p:grpSpPr>
          <a:xfrm>
            <a:off x="3096788" y="2099401"/>
            <a:ext cx="500353" cy="500517"/>
            <a:chOff x="3096788" y="2099401"/>
            <a:chExt cx="500353" cy="500517"/>
          </a:xfrm>
        </p:grpSpPr>
        <p:sp>
          <p:nvSpPr>
            <p:cNvPr id="1370" name="Google Shape;1370;p63"/>
            <p:cNvSpPr/>
            <p:nvPr/>
          </p:nvSpPr>
          <p:spPr>
            <a:xfrm>
              <a:off x="3096788" y="2099401"/>
              <a:ext cx="500353" cy="294322"/>
            </a:xfrm>
            <a:custGeom>
              <a:rect b="b" l="l" r="r" t="t"/>
              <a:pathLst>
                <a:path extrusionOk="0" h="10784" w="18333">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3244440"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p:cNvSpPr/>
            <p:nvPr/>
          </p:nvSpPr>
          <p:spPr>
            <a:xfrm>
              <a:off x="3420286" y="2099592"/>
              <a:ext cx="29394" cy="29394"/>
            </a:xfrm>
            <a:custGeom>
              <a:rect b="b" l="l" r="r" t="t"/>
              <a:pathLst>
                <a:path extrusionOk="0" h="1077" w="1077">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3096788" y="2481632"/>
              <a:ext cx="500353" cy="118286"/>
            </a:xfrm>
            <a:custGeom>
              <a:rect b="b" l="l" r="r" t="t"/>
              <a:pathLst>
                <a:path extrusionOk="0" h="4334" w="18333">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3156395" y="2423090"/>
              <a:ext cx="381140" cy="29394"/>
            </a:xfrm>
            <a:custGeom>
              <a:rect b="b" l="l" r="r" t="t"/>
              <a:pathLst>
                <a:path extrusionOk="0" h="1077" w="13965">
                  <a:moveTo>
                    <a:pt x="1" y="0"/>
                  </a:moveTo>
                  <a:lnTo>
                    <a:pt x="1" y="1076"/>
                  </a:lnTo>
                  <a:lnTo>
                    <a:pt x="13964" y="1076"/>
                  </a:lnTo>
                  <a:lnTo>
                    <a:pt x="13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3"/>
          <p:cNvGrpSpPr/>
          <p:nvPr/>
        </p:nvGrpSpPr>
        <p:grpSpPr>
          <a:xfrm>
            <a:off x="3939089" y="2101120"/>
            <a:ext cx="400108" cy="400081"/>
            <a:chOff x="3939089" y="2101120"/>
            <a:chExt cx="400108" cy="400081"/>
          </a:xfrm>
        </p:grpSpPr>
        <p:sp>
          <p:nvSpPr>
            <p:cNvPr id="1376" name="Google Shape;1376;p63"/>
            <p:cNvSpPr/>
            <p:nvPr/>
          </p:nvSpPr>
          <p:spPr>
            <a:xfrm>
              <a:off x="4056310" y="2101120"/>
              <a:ext cx="129667" cy="164137"/>
            </a:xfrm>
            <a:custGeom>
              <a:rect b="b" l="l" r="r" t="t"/>
              <a:pathLst>
                <a:path extrusionOk="0" h="6014" w="4751">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4148477" y="2197326"/>
              <a:ext cx="98553" cy="65529"/>
            </a:xfrm>
            <a:custGeom>
              <a:rect b="b" l="l" r="r" t="t"/>
              <a:pathLst>
                <a:path extrusionOk="0" h="2401" w="3611">
                  <a:moveTo>
                    <a:pt x="1804" y="1"/>
                  </a:moveTo>
                  <a:lnTo>
                    <a:pt x="0" y="1200"/>
                  </a:lnTo>
                  <a:lnTo>
                    <a:pt x="1804" y="2400"/>
                  </a:lnTo>
                  <a:lnTo>
                    <a:pt x="3610" y="1200"/>
                  </a:lnTo>
                  <a:lnTo>
                    <a:pt x="1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4186032" y="2101120"/>
              <a:ext cx="23526" cy="23526"/>
            </a:xfrm>
            <a:custGeom>
              <a:rect b="b" l="l" r="r" t="t"/>
              <a:pathLst>
                <a:path extrusionOk="0" h="862" w="862">
                  <a:moveTo>
                    <a:pt x="1" y="1"/>
                  </a:moveTo>
                  <a:lnTo>
                    <a:pt x="1" y="862"/>
                  </a:lnTo>
                  <a:lnTo>
                    <a:pt x="862" y="862"/>
                  </a:lnTo>
                  <a:lnTo>
                    <a:pt x="8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3939089" y="2218232"/>
              <a:ext cx="93832" cy="188318"/>
            </a:xfrm>
            <a:custGeom>
              <a:rect b="b" l="l" r="r" t="t"/>
              <a:pathLst>
                <a:path extrusionOk="0" h="6900" w="3438">
                  <a:moveTo>
                    <a:pt x="1" y="0"/>
                  </a:moveTo>
                  <a:lnTo>
                    <a:pt x="1" y="6899"/>
                  </a:lnTo>
                  <a:lnTo>
                    <a:pt x="3438" y="6899"/>
                  </a:lnTo>
                  <a:lnTo>
                    <a:pt x="3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4209531" y="2251938"/>
              <a:ext cx="46834" cy="85153"/>
            </a:xfrm>
            <a:custGeom>
              <a:rect b="b" l="l" r="r" t="t"/>
              <a:pathLst>
                <a:path extrusionOk="0" h="3120" w="1716">
                  <a:moveTo>
                    <a:pt x="1716" y="1"/>
                  </a:moveTo>
                  <a:lnTo>
                    <a:pt x="1" y="1147"/>
                  </a:lnTo>
                  <a:lnTo>
                    <a:pt x="1" y="3120"/>
                  </a:lnTo>
                  <a:lnTo>
                    <a:pt x="1716" y="1973"/>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4139225" y="2251829"/>
              <a:ext cx="46834" cy="85262"/>
            </a:xfrm>
            <a:custGeom>
              <a:rect b="b" l="l" r="r" t="t"/>
              <a:pathLst>
                <a:path extrusionOk="0" h="3124" w="1716">
                  <a:moveTo>
                    <a:pt x="1" y="1"/>
                  </a:moveTo>
                  <a:lnTo>
                    <a:pt x="1" y="1977"/>
                  </a:lnTo>
                  <a:lnTo>
                    <a:pt x="1716" y="3124"/>
                  </a:lnTo>
                  <a:lnTo>
                    <a:pt x="1716" y="11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3939089" y="2430022"/>
              <a:ext cx="400108" cy="71179"/>
            </a:xfrm>
            <a:custGeom>
              <a:rect b="b" l="l" r="r" t="t"/>
              <a:pathLst>
                <a:path extrusionOk="0" h="2608" w="1466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3939089" y="2101120"/>
              <a:ext cx="93832" cy="93832"/>
            </a:xfrm>
            <a:custGeom>
              <a:rect b="b" l="l" r="r" t="t"/>
              <a:pathLst>
                <a:path extrusionOk="0" h="3438" w="3438">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4209449" y="2101120"/>
              <a:ext cx="129749" cy="164028"/>
            </a:xfrm>
            <a:custGeom>
              <a:rect b="b" l="l" r="r" t="t"/>
              <a:pathLst>
                <a:path extrusionOk="0" h="6010" w="4754">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3"/>
            <p:cNvSpPr/>
            <p:nvPr/>
          </p:nvSpPr>
          <p:spPr>
            <a:xfrm>
              <a:off x="4056310" y="2288729"/>
              <a:ext cx="282887" cy="118013"/>
            </a:xfrm>
            <a:custGeom>
              <a:rect b="b" l="l" r="r" t="t"/>
              <a:pathLst>
                <a:path extrusionOk="0" h="4324" w="10365">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63"/>
          <p:cNvGrpSpPr/>
          <p:nvPr/>
        </p:nvGrpSpPr>
        <p:grpSpPr>
          <a:xfrm>
            <a:off x="4681063" y="2099592"/>
            <a:ext cx="500435" cy="500435"/>
            <a:chOff x="4681063" y="2099592"/>
            <a:chExt cx="500435" cy="500435"/>
          </a:xfrm>
        </p:grpSpPr>
        <p:sp>
          <p:nvSpPr>
            <p:cNvPr id="1387" name="Google Shape;1387;p63"/>
            <p:cNvSpPr/>
            <p:nvPr/>
          </p:nvSpPr>
          <p:spPr>
            <a:xfrm>
              <a:off x="4916625" y="2393696"/>
              <a:ext cx="29394" cy="29421"/>
            </a:xfrm>
            <a:custGeom>
              <a:rect b="b" l="l" r="r" t="t"/>
              <a:pathLst>
                <a:path extrusionOk="0" h="1078" w="1077">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4858082" y="2335044"/>
              <a:ext cx="146588" cy="146615"/>
            </a:xfrm>
            <a:custGeom>
              <a:rect b="b" l="l" r="r" t="t"/>
              <a:pathLst>
                <a:path extrusionOk="0" h="5372" w="5371">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4681063" y="2158052"/>
              <a:ext cx="500435" cy="412608"/>
            </a:xfrm>
            <a:custGeom>
              <a:rect b="b" l="l" r="r" t="t"/>
              <a:pathLst>
                <a:path extrusionOk="0" h="15118" w="18336">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5093535" y="2216786"/>
              <a:ext cx="87964" cy="89028"/>
            </a:xfrm>
            <a:custGeom>
              <a:rect b="b" l="l" r="r" t="t"/>
              <a:pathLst>
                <a:path extrusionOk="0" h="3262" w="3223">
                  <a:moveTo>
                    <a:pt x="1" y="1"/>
                  </a:moveTo>
                  <a:lnTo>
                    <a:pt x="1" y="1073"/>
                  </a:lnTo>
                  <a:lnTo>
                    <a:pt x="2146" y="1073"/>
                  </a:lnTo>
                  <a:lnTo>
                    <a:pt x="2146" y="3261"/>
                  </a:lnTo>
                  <a:lnTo>
                    <a:pt x="3223" y="3261"/>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5093535" y="2510999"/>
              <a:ext cx="87964" cy="89028"/>
            </a:xfrm>
            <a:custGeom>
              <a:rect b="b" l="l" r="r" t="t"/>
              <a:pathLst>
                <a:path extrusionOk="0" h="3262" w="3223">
                  <a:moveTo>
                    <a:pt x="2146" y="1"/>
                  </a:moveTo>
                  <a:lnTo>
                    <a:pt x="2146" y="2185"/>
                  </a:lnTo>
                  <a:lnTo>
                    <a:pt x="1" y="2185"/>
                  </a:lnTo>
                  <a:lnTo>
                    <a:pt x="1" y="3261"/>
                  </a:lnTo>
                  <a:lnTo>
                    <a:pt x="3223" y="3261"/>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4681063" y="2216676"/>
              <a:ext cx="89001" cy="89137"/>
            </a:xfrm>
            <a:custGeom>
              <a:rect b="b" l="l" r="r" t="t"/>
              <a:pathLst>
                <a:path extrusionOk="0" h="3266" w="3261">
                  <a:moveTo>
                    <a:pt x="0" y="1"/>
                  </a:moveTo>
                  <a:lnTo>
                    <a:pt x="0" y="3265"/>
                  </a:lnTo>
                  <a:lnTo>
                    <a:pt x="1077" y="3265"/>
                  </a:lnTo>
                  <a:lnTo>
                    <a:pt x="1077" y="1077"/>
                  </a:lnTo>
                  <a:lnTo>
                    <a:pt x="3261" y="1077"/>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4681063" y="2510999"/>
              <a:ext cx="89001" cy="89028"/>
            </a:xfrm>
            <a:custGeom>
              <a:rect b="b" l="l" r="r" t="t"/>
              <a:pathLst>
                <a:path extrusionOk="0" h="3262" w="3261">
                  <a:moveTo>
                    <a:pt x="0" y="1"/>
                  </a:moveTo>
                  <a:lnTo>
                    <a:pt x="0" y="3261"/>
                  </a:lnTo>
                  <a:lnTo>
                    <a:pt x="3261" y="3261"/>
                  </a:lnTo>
                  <a:lnTo>
                    <a:pt x="3261"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4681063" y="2099592"/>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4739797"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4798448"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5064277"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5064277" y="2158243"/>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5122929" y="2099592"/>
              <a:ext cx="58570" cy="29394"/>
            </a:xfrm>
            <a:custGeom>
              <a:rect b="b" l="l" r="r" t="t"/>
              <a:pathLst>
                <a:path extrusionOk="0" h="1077" w="2146">
                  <a:moveTo>
                    <a:pt x="0" y="0"/>
                  </a:moveTo>
                  <a:lnTo>
                    <a:pt x="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5122929" y="2158243"/>
              <a:ext cx="58570" cy="29394"/>
            </a:xfrm>
            <a:custGeom>
              <a:rect b="b" l="l" r="r" t="t"/>
              <a:pathLst>
                <a:path extrusionOk="0" h="1077" w="2146">
                  <a:moveTo>
                    <a:pt x="0" y="0"/>
                  </a:moveTo>
                  <a:lnTo>
                    <a:pt x="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63"/>
          <p:cNvGrpSpPr/>
          <p:nvPr/>
        </p:nvGrpSpPr>
        <p:grpSpPr>
          <a:xfrm>
            <a:off x="6265420" y="2099482"/>
            <a:ext cx="500544" cy="500544"/>
            <a:chOff x="6265420" y="2099482"/>
            <a:chExt cx="500544" cy="500544"/>
          </a:xfrm>
        </p:grpSpPr>
        <p:sp>
          <p:nvSpPr>
            <p:cNvPr id="1402" name="Google Shape;1402;p63"/>
            <p:cNvSpPr/>
            <p:nvPr/>
          </p:nvSpPr>
          <p:spPr>
            <a:xfrm>
              <a:off x="6339765" y="2172872"/>
              <a:ext cx="117249" cy="117330"/>
            </a:xfrm>
            <a:custGeom>
              <a:rect b="b" l="l" r="r" t="t"/>
              <a:pathLst>
                <a:path extrusionOk="0" h="4299" w="4296">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6265420" y="2099482"/>
              <a:ext cx="500353" cy="56168"/>
            </a:xfrm>
            <a:custGeom>
              <a:rect b="b" l="l" r="r" t="t"/>
              <a:pathLst>
                <a:path extrusionOk="0" h="2058" w="18333">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6354503" y="2307206"/>
              <a:ext cx="87964" cy="116866"/>
            </a:xfrm>
            <a:custGeom>
              <a:rect b="b" l="l" r="r" t="t"/>
              <a:pathLst>
                <a:path extrusionOk="0" h="4282" w="3223">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6265420" y="2453412"/>
              <a:ext cx="500544" cy="146615"/>
            </a:xfrm>
            <a:custGeom>
              <a:rect b="b" l="l" r="r" t="t"/>
              <a:pathLst>
                <a:path extrusionOk="0" h="5372" w="1834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6574371" y="2172872"/>
              <a:ext cx="117249" cy="117330"/>
            </a:xfrm>
            <a:custGeom>
              <a:rect b="b" l="l" r="r" t="t"/>
              <a:pathLst>
                <a:path extrusionOk="0" h="4299" w="4296">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6589027" y="2307206"/>
              <a:ext cx="87936" cy="116866"/>
            </a:xfrm>
            <a:custGeom>
              <a:rect b="b" l="l" r="r" t="t"/>
              <a:pathLst>
                <a:path extrusionOk="0" h="4282" w="3222">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63"/>
          <p:cNvGrpSpPr/>
          <p:nvPr/>
        </p:nvGrpSpPr>
        <p:grpSpPr>
          <a:xfrm>
            <a:off x="7175925" y="2099592"/>
            <a:ext cx="263891" cy="500326"/>
            <a:chOff x="7175925" y="2099592"/>
            <a:chExt cx="263891" cy="500326"/>
          </a:xfrm>
        </p:grpSpPr>
        <p:sp>
          <p:nvSpPr>
            <p:cNvPr id="1409" name="Google Shape;1409;p63"/>
            <p:cNvSpPr/>
            <p:nvPr/>
          </p:nvSpPr>
          <p:spPr>
            <a:xfrm>
              <a:off x="7175925" y="2158243"/>
              <a:ext cx="263891" cy="59525"/>
            </a:xfrm>
            <a:custGeom>
              <a:rect b="b" l="l" r="r" t="t"/>
              <a:pathLst>
                <a:path extrusionOk="0" h="2181" w="9669">
                  <a:moveTo>
                    <a:pt x="0" y="0"/>
                  </a:moveTo>
                  <a:lnTo>
                    <a:pt x="0" y="2181"/>
                  </a:lnTo>
                  <a:lnTo>
                    <a:pt x="9669" y="2181"/>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7175925" y="2540284"/>
              <a:ext cx="263891" cy="59634"/>
            </a:xfrm>
            <a:custGeom>
              <a:rect b="b" l="l" r="r" t="t"/>
              <a:pathLst>
                <a:path extrusionOk="0" h="2185" w="9669">
                  <a:moveTo>
                    <a:pt x="0" y="0"/>
                  </a:moveTo>
                  <a:lnTo>
                    <a:pt x="0" y="2185"/>
                  </a:lnTo>
                  <a:lnTo>
                    <a:pt x="9669" y="2185"/>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7175925" y="2247135"/>
              <a:ext cx="263891" cy="263809"/>
            </a:xfrm>
            <a:custGeom>
              <a:rect b="b" l="l" r="r" t="t"/>
              <a:pathLst>
                <a:path extrusionOk="0" h="9666" w="9669">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7234577" y="2099592"/>
              <a:ext cx="146588" cy="29394"/>
            </a:xfrm>
            <a:custGeom>
              <a:rect b="b" l="l" r="r" t="t"/>
              <a:pathLst>
                <a:path extrusionOk="0" h="1077" w="5371">
                  <a:moveTo>
                    <a:pt x="0" y="0"/>
                  </a:moveTo>
                  <a:lnTo>
                    <a:pt x="0" y="1076"/>
                  </a:lnTo>
                  <a:lnTo>
                    <a:pt x="5371" y="1076"/>
                  </a:lnTo>
                  <a:lnTo>
                    <a:pt x="5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63"/>
          <p:cNvGrpSpPr/>
          <p:nvPr/>
        </p:nvGrpSpPr>
        <p:grpSpPr>
          <a:xfrm>
            <a:off x="7849968" y="2099401"/>
            <a:ext cx="500353" cy="500626"/>
            <a:chOff x="7849968" y="2099401"/>
            <a:chExt cx="500353" cy="500626"/>
          </a:xfrm>
        </p:grpSpPr>
        <p:sp>
          <p:nvSpPr>
            <p:cNvPr id="1414" name="Google Shape;1414;p63"/>
            <p:cNvSpPr/>
            <p:nvPr/>
          </p:nvSpPr>
          <p:spPr>
            <a:xfrm>
              <a:off x="8114814" y="2099401"/>
              <a:ext cx="235507" cy="500326"/>
            </a:xfrm>
            <a:custGeom>
              <a:rect b="b" l="l" r="r" t="t"/>
              <a:pathLst>
                <a:path extrusionOk="0" h="18332" w="8629">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7849968" y="2099592"/>
              <a:ext cx="235507" cy="500435"/>
            </a:xfrm>
            <a:custGeom>
              <a:rect b="b" l="l" r="r" t="t"/>
              <a:pathLst>
                <a:path extrusionOk="0" h="18336" w="8629">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63"/>
          <p:cNvGrpSpPr/>
          <p:nvPr/>
        </p:nvGrpSpPr>
        <p:grpSpPr>
          <a:xfrm>
            <a:off x="720103" y="2734825"/>
            <a:ext cx="500544" cy="500353"/>
            <a:chOff x="720103" y="2734825"/>
            <a:chExt cx="500544" cy="500353"/>
          </a:xfrm>
        </p:grpSpPr>
        <p:sp>
          <p:nvSpPr>
            <p:cNvPr id="1417" name="Google Shape;1417;p63"/>
            <p:cNvSpPr/>
            <p:nvPr/>
          </p:nvSpPr>
          <p:spPr>
            <a:xfrm>
              <a:off x="838470" y="2734825"/>
              <a:ext cx="146697" cy="146697"/>
            </a:xfrm>
            <a:custGeom>
              <a:rect b="b" l="l" r="r" t="t"/>
              <a:pathLst>
                <a:path extrusionOk="0" h="5375" w="5375">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1073950" y="2734825"/>
              <a:ext cx="146697" cy="175873"/>
            </a:xfrm>
            <a:custGeom>
              <a:rect b="b" l="l" r="r" t="t"/>
              <a:pathLst>
                <a:path extrusionOk="0" h="6444" w="5375">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720103" y="3174561"/>
              <a:ext cx="383132" cy="60617"/>
            </a:xfrm>
            <a:custGeom>
              <a:rect b="b" l="l" r="r" t="t"/>
              <a:pathLst>
                <a:path extrusionOk="0" h="2221" w="14038">
                  <a:moveTo>
                    <a:pt x="0" y="1"/>
                  </a:moveTo>
                  <a:lnTo>
                    <a:pt x="0" y="2220"/>
                  </a:lnTo>
                  <a:lnTo>
                    <a:pt x="14038" y="2220"/>
                  </a:lnTo>
                  <a:lnTo>
                    <a:pt x="14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1103317" y="2940064"/>
              <a:ext cx="88155" cy="146697"/>
            </a:xfrm>
            <a:custGeom>
              <a:rect b="b" l="l" r="r" t="t"/>
              <a:pathLst>
                <a:path extrusionOk="0" h="5375" w="323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1004026" y="2764191"/>
              <a:ext cx="50955" cy="87964"/>
            </a:xfrm>
            <a:custGeom>
              <a:rect b="b" l="l" r="r" t="t"/>
              <a:pathLst>
                <a:path extrusionOk="0" h="3223" w="1867">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897122" y="3042629"/>
              <a:ext cx="29394" cy="29394"/>
            </a:xfrm>
            <a:custGeom>
              <a:rect b="b" l="l" r="r" t="t"/>
              <a:pathLst>
                <a:path extrusionOk="0" h="1077" w="1077">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779900" y="2900463"/>
              <a:ext cx="264792" cy="244950"/>
            </a:xfrm>
            <a:custGeom>
              <a:rect b="b" l="l" r="r" t="t"/>
              <a:pathLst>
                <a:path extrusionOk="0" h="8975" w="9702">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63"/>
          <p:cNvGrpSpPr/>
          <p:nvPr/>
        </p:nvGrpSpPr>
        <p:grpSpPr>
          <a:xfrm>
            <a:off x="1531208" y="2734715"/>
            <a:ext cx="469131" cy="500463"/>
            <a:chOff x="1531208" y="2734715"/>
            <a:chExt cx="469131" cy="500463"/>
          </a:xfrm>
        </p:grpSpPr>
        <p:sp>
          <p:nvSpPr>
            <p:cNvPr id="1425" name="Google Shape;1425;p63"/>
            <p:cNvSpPr/>
            <p:nvPr/>
          </p:nvSpPr>
          <p:spPr>
            <a:xfrm>
              <a:off x="1531208" y="2734715"/>
              <a:ext cx="469131" cy="440747"/>
            </a:xfrm>
            <a:custGeom>
              <a:rect b="b" l="l" r="r" t="t"/>
              <a:pathLst>
                <a:path extrusionOk="0" h="16149" w="17189">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1531318" y="3029038"/>
              <a:ext cx="29394" cy="29394"/>
            </a:xfrm>
            <a:custGeom>
              <a:rect b="b" l="l" r="r" t="t"/>
              <a:pathLst>
                <a:path extrusionOk="0" h="1077" w="1077">
                  <a:moveTo>
                    <a:pt x="0" y="1"/>
                  </a:moveTo>
                  <a:lnTo>
                    <a:pt x="0" y="1077"/>
                  </a:lnTo>
                  <a:lnTo>
                    <a:pt x="1076" y="1077"/>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1531318" y="2853001"/>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1707163" y="3175517"/>
              <a:ext cx="293176" cy="59661"/>
            </a:xfrm>
            <a:custGeom>
              <a:rect b="b" l="l" r="r" t="t"/>
              <a:pathLst>
                <a:path extrusionOk="0" h="2186" w="10742">
                  <a:moveTo>
                    <a:pt x="0" y="1"/>
                  </a:moveTo>
                  <a:lnTo>
                    <a:pt x="0" y="2185"/>
                  </a:lnTo>
                  <a:lnTo>
                    <a:pt x="10742" y="2185"/>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1824466" y="2941019"/>
              <a:ext cx="58570" cy="58679"/>
            </a:xfrm>
            <a:custGeom>
              <a:rect b="b" l="l" r="r" t="t"/>
              <a:pathLst>
                <a:path extrusionOk="0" h="2150" w="2146">
                  <a:moveTo>
                    <a:pt x="0" y="0"/>
                  </a:moveTo>
                  <a:lnTo>
                    <a:pt x="0" y="2149"/>
                  </a:lnTo>
                  <a:lnTo>
                    <a:pt x="2146" y="2149"/>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63"/>
          <p:cNvGrpSpPr/>
          <p:nvPr/>
        </p:nvGrpSpPr>
        <p:grpSpPr>
          <a:xfrm>
            <a:off x="2341359" y="2734825"/>
            <a:ext cx="440064" cy="500435"/>
            <a:chOff x="2341359" y="2734825"/>
            <a:chExt cx="440064" cy="500435"/>
          </a:xfrm>
        </p:grpSpPr>
        <p:sp>
          <p:nvSpPr>
            <p:cNvPr id="1431" name="Google Shape;1431;p63"/>
            <p:cNvSpPr/>
            <p:nvPr/>
          </p:nvSpPr>
          <p:spPr>
            <a:xfrm>
              <a:off x="2341359" y="3118039"/>
              <a:ext cx="439846" cy="117221"/>
            </a:xfrm>
            <a:custGeom>
              <a:rect b="b" l="l" r="r" t="t"/>
              <a:pathLst>
                <a:path extrusionOk="0" h="4295" w="16116">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2341359" y="2853083"/>
              <a:ext cx="88155" cy="206222"/>
            </a:xfrm>
            <a:custGeom>
              <a:rect b="b" l="l" r="r" t="t"/>
              <a:pathLst>
                <a:path extrusionOk="0" h="7556" w="323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2546489" y="2734825"/>
              <a:ext cx="29394" cy="91621"/>
            </a:xfrm>
            <a:custGeom>
              <a:rect b="b" l="l" r="r" t="t"/>
              <a:pathLst>
                <a:path extrusionOk="0" h="3357" w="1077">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2546680" y="2853001"/>
              <a:ext cx="29394" cy="29503"/>
            </a:xfrm>
            <a:custGeom>
              <a:rect b="b" l="l" r="r" t="t"/>
              <a:pathLst>
                <a:path extrusionOk="0" h="1081" w="1077">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2458662" y="2745032"/>
              <a:ext cx="205240" cy="343640"/>
            </a:xfrm>
            <a:custGeom>
              <a:rect b="b" l="l" r="r" t="t"/>
              <a:pathLst>
                <a:path extrusionOk="0" h="12591" w="752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2693268" y="2853192"/>
              <a:ext cx="88155" cy="206113"/>
            </a:xfrm>
            <a:custGeom>
              <a:rect b="b" l="l" r="r" t="t"/>
              <a:pathLst>
                <a:path extrusionOk="0" h="7552" w="323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63"/>
          <p:cNvGrpSpPr/>
          <p:nvPr/>
        </p:nvGrpSpPr>
        <p:grpSpPr>
          <a:xfrm>
            <a:off x="3106531" y="2734825"/>
            <a:ext cx="500517" cy="500435"/>
            <a:chOff x="3106531" y="2734825"/>
            <a:chExt cx="500517" cy="500435"/>
          </a:xfrm>
        </p:grpSpPr>
        <p:sp>
          <p:nvSpPr>
            <p:cNvPr id="1438" name="Google Shape;1438;p63"/>
            <p:cNvSpPr/>
            <p:nvPr/>
          </p:nvSpPr>
          <p:spPr>
            <a:xfrm>
              <a:off x="3196078" y="2911735"/>
              <a:ext cx="95005" cy="58679"/>
            </a:xfrm>
            <a:custGeom>
              <a:rect b="b" l="l" r="r" t="t"/>
              <a:pathLst>
                <a:path extrusionOk="0" h="2150" w="3481">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3313299" y="2822843"/>
              <a:ext cx="86790" cy="59661"/>
            </a:xfrm>
            <a:custGeom>
              <a:rect b="b" l="l" r="r" t="t"/>
              <a:pathLst>
                <a:path extrusionOk="0" h="2186" w="318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3330903" y="2764191"/>
              <a:ext cx="51747" cy="29421"/>
            </a:xfrm>
            <a:custGeom>
              <a:rect b="b" l="l" r="r" t="t"/>
              <a:pathLst>
                <a:path extrusionOk="0" h="1078" w="1896">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3330821" y="2999671"/>
              <a:ext cx="51637" cy="29394"/>
            </a:xfrm>
            <a:custGeom>
              <a:rect b="b" l="l" r="r" t="t"/>
              <a:pathLst>
                <a:path extrusionOk="0" h="1077" w="1892">
                  <a:moveTo>
                    <a:pt x="0" y="0"/>
                  </a:moveTo>
                  <a:cubicBezTo>
                    <a:pt x="304" y="682"/>
                    <a:pt x="653" y="1077"/>
                    <a:pt x="950" y="1077"/>
                  </a:cubicBezTo>
                  <a:cubicBezTo>
                    <a:pt x="1246" y="1077"/>
                    <a:pt x="1592" y="685"/>
                    <a:pt x="1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3313381" y="2911844"/>
              <a:ext cx="86817" cy="58570"/>
            </a:xfrm>
            <a:custGeom>
              <a:rect b="b" l="l" r="r" t="t"/>
              <a:pathLst>
                <a:path extrusionOk="0" h="2146" w="3181">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3196269" y="2822843"/>
              <a:ext cx="95005" cy="59661"/>
            </a:xfrm>
            <a:custGeom>
              <a:rect b="b" l="l" r="r" t="t"/>
              <a:pathLst>
                <a:path extrusionOk="0" h="2186" w="3481">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3232486" y="2999671"/>
              <a:ext cx="124263" cy="58679"/>
            </a:xfrm>
            <a:custGeom>
              <a:rect b="b" l="l" r="r" t="t"/>
              <a:pathLst>
                <a:path extrusionOk="0" h="2150" w="4553">
                  <a:moveTo>
                    <a:pt x="1" y="0"/>
                  </a:moveTo>
                  <a:cubicBezTo>
                    <a:pt x="1084" y="1310"/>
                    <a:pt x="2721" y="2149"/>
                    <a:pt x="4553" y="2149"/>
                  </a:cubicBezTo>
                  <a:cubicBezTo>
                    <a:pt x="3614" y="2149"/>
                    <a:pt x="2908" y="1264"/>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3356831" y="2999671"/>
              <a:ext cx="124263" cy="58679"/>
            </a:xfrm>
            <a:custGeom>
              <a:rect b="b" l="l" r="r" t="t"/>
              <a:pathLst>
                <a:path extrusionOk="0" h="2150" w="4553">
                  <a:moveTo>
                    <a:pt x="2096" y="0"/>
                  </a:moveTo>
                  <a:cubicBezTo>
                    <a:pt x="1645" y="1264"/>
                    <a:pt x="939" y="2149"/>
                    <a:pt x="0" y="2149"/>
                  </a:cubicBezTo>
                  <a:cubicBezTo>
                    <a:pt x="1828" y="2149"/>
                    <a:pt x="3469" y="1310"/>
                    <a:pt x="4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3232486" y="2734825"/>
              <a:ext cx="124263" cy="58679"/>
            </a:xfrm>
            <a:custGeom>
              <a:rect b="b" l="l" r="r" t="t"/>
              <a:pathLst>
                <a:path extrusionOk="0" h="2150" w="4553">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3422224" y="2911844"/>
              <a:ext cx="94978" cy="58570"/>
            </a:xfrm>
            <a:custGeom>
              <a:rect b="b" l="l" r="r" t="t"/>
              <a:pathLst>
                <a:path extrusionOk="0" h="2146" w="348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3422306" y="2822843"/>
              <a:ext cx="95005" cy="59661"/>
            </a:xfrm>
            <a:custGeom>
              <a:rect b="b" l="l" r="r" t="t"/>
              <a:pathLst>
                <a:path extrusionOk="0" h="2186" w="3481">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3356831" y="2734825"/>
              <a:ext cx="124263" cy="58679"/>
            </a:xfrm>
            <a:custGeom>
              <a:rect b="b" l="l" r="r" t="t"/>
              <a:pathLst>
                <a:path extrusionOk="0" h="2150" w="4553">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3430029" y="3205866"/>
              <a:ext cx="29394" cy="29394"/>
            </a:xfrm>
            <a:custGeom>
              <a:rect b="b" l="l" r="r" t="t"/>
              <a:pathLst>
                <a:path extrusionOk="0" h="1077" w="1077">
                  <a:moveTo>
                    <a:pt x="0" y="0"/>
                  </a:moveTo>
                  <a:lnTo>
                    <a:pt x="0" y="1077"/>
                  </a:lnTo>
                  <a:lnTo>
                    <a:pt x="1076" y="1077"/>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3254157" y="3205866"/>
              <a:ext cx="29394" cy="29394"/>
            </a:xfrm>
            <a:custGeom>
              <a:rect b="b" l="l" r="r" t="t"/>
              <a:pathLst>
                <a:path extrusionOk="0" h="1077" w="1077">
                  <a:moveTo>
                    <a:pt x="1" y="0"/>
                  </a:moveTo>
                  <a:lnTo>
                    <a:pt x="1"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3106531" y="3057367"/>
              <a:ext cx="177019" cy="119159"/>
            </a:xfrm>
            <a:custGeom>
              <a:rect b="b" l="l" r="r" t="t"/>
              <a:pathLst>
                <a:path extrusionOk="0" h="4366" w="6486">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3430029" y="3057449"/>
              <a:ext cx="177019" cy="119268"/>
            </a:xfrm>
            <a:custGeom>
              <a:rect b="b" l="l" r="r" t="t"/>
              <a:pathLst>
                <a:path extrusionOk="0" h="4370" w="6486">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3312617" y="3086925"/>
              <a:ext cx="88046" cy="148335"/>
            </a:xfrm>
            <a:custGeom>
              <a:rect b="b" l="l" r="r" t="t"/>
              <a:pathLst>
                <a:path extrusionOk="0" h="5435" w="3226">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63"/>
          <p:cNvGrpSpPr/>
          <p:nvPr/>
        </p:nvGrpSpPr>
        <p:grpSpPr>
          <a:xfrm>
            <a:off x="3902108" y="2734934"/>
            <a:ext cx="500353" cy="500326"/>
            <a:chOff x="3902108" y="2734934"/>
            <a:chExt cx="500353" cy="500326"/>
          </a:xfrm>
        </p:grpSpPr>
        <p:sp>
          <p:nvSpPr>
            <p:cNvPr id="1456" name="Google Shape;1456;p63"/>
            <p:cNvSpPr/>
            <p:nvPr/>
          </p:nvSpPr>
          <p:spPr>
            <a:xfrm>
              <a:off x="4108112" y="2999671"/>
              <a:ext cx="88073" cy="235589"/>
            </a:xfrm>
            <a:custGeom>
              <a:rect b="b" l="l" r="r" t="t"/>
              <a:pathLst>
                <a:path extrusionOk="0" h="8632" w="3227">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4137506" y="2882477"/>
              <a:ext cx="29394" cy="29394"/>
            </a:xfrm>
            <a:custGeom>
              <a:rect b="b" l="l" r="r" t="t"/>
              <a:pathLst>
                <a:path extrusionOk="0" h="1077" w="1077">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3902108" y="2734934"/>
              <a:ext cx="500353" cy="500326"/>
            </a:xfrm>
            <a:custGeom>
              <a:rect b="b" l="l" r="r" t="t"/>
              <a:pathLst>
                <a:path extrusionOk="0" h="18332" w="18333">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63"/>
          <p:cNvGrpSpPr/>
          <p:nvPr/>
        </p:nvGrpSpPr>
        <p:grpSpPr>
          <a:xfrm>
            <a:off x="4697439" y="2734715"/>
            <a:ext cx="500326" cy="500463"/>
            <a:chOff x="4697439" y="2734715"/>
            <a:chExt cx="500326" cy="500463"/>
          </a:xfrm>
        </p:grpSpPr>
        <p:sp>
          <p:nvSpPr>
            <p:cNvPr id="1460" name="Google Shape;1460;p63"/>
            <p:cNvSpPr/>
            <p:nvPr/>
          </p:nvSpPr>
          <p:spPr>
            <a:xfrm>
              <a:off x="4844982" y="2734825"/>
              <a:ext cx="29394" cy="29394"/>
            </a:xfrm>
            <a:custGeom>
              <a:rect b="b" l="l" r="r" t="t"/>
              <a:pathLst>
                <a:path extrusionOk="0" h="1077" w="1077">
                  <a:moveTo>
                    <a:pt x="0" y="0"/>
                  </a:moveTo>
                  <a:lnTo>
                    <a:pt x="0"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5020937" y="2734825"/>
              <a:ext cx="29394" cy="29394"/>
            </a:xfrm>
            <a:custGeom>
              <a:rect b="b" l="l" r="r" t="t"/>
              <a:pathLst>
                <a:path extrusionOk="0" h="1077" w="1077">
                  <a:moveTo>
                    <a:pt x="0" y="0"/>
                  </a:moveTo>
                  <a:lnTo>
                    <a:pt x="0"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4727761" y="2734715"/>
              <a:ext cx="439982" cy="412608"/>
            </a:xfrm>
            <a:custGeom>
              <a:rect b="b" l="l" r="r" t="t"/>
              <a:pathLst>
                <a:path extrusionOk="0" h="15118" w="16121">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4697439" y="3176499"/>
              <a:ext cx="500326" cy="58679"/>
            </a:xfrm>
            <a:custGeom>
              <a:rect b="b" l="l" r="r" t="t"/>
              <a:pathLst>
                <a:path extrusionOk="0" h="2150" w="18332">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4884365" y="2985042"/>
              <a:ext cx="126473" cy="87855"/>
            </a:xfrm>
            <a:custGeom>
              <a:rect b="b" l="l" r="r" t="t"/>
              <a:pathLst>
                <a:path extrusionOk="0" h="3219" w="4634">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3"/>
          <p:cNvGrpSpPr/>
          <p:nvPr/>
        </p:nvGrpSpPr>
        <p:grpSpPr>
          <a:xfrm>
            <a:off x="5449702" y="2102075"/>
            <a:ext cx="547542" cy="547651"/>
            <a:chOff x="5449702" y="2102075"/>
            <a:chExt cx="547542" cy="547651"/>
          </a:xfrm>
        </p:grpSpPr>
        <p:sp>
          <p:nvSpPr>
            <p:cNvPr id="1466" name="Google Shape;1466;p63"/>
            <p:cNvSpPr/>
            <p:nvPr/>
          </p:nvSpPr>
          <p:spPr>
            <a:xfrm>
              <a:off x="5449702" y="2279586"/>
              <a:ext cx="161517" cy="192630"/>
            </a:xfrm>
            <a:custGeom>
              <a:rect b="b" l="l" r="r" t="t"/>
              <a:pathLst>
                <a:path extrusionOk="0" h="7058" w="5918">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5643260" y="2279668"/>
              <a:ext cx="160398" cy="192658"/>
            </a:xfrm>
            <a:custGeom>
              <a:rect b="b" l="l" r="r" t="t"/>
              <a:pathLst>
                <a:path extrusionOk="0" h="7059" w="5877">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5835781" y="2279668"/>
              <a:ext cx="161462" cy="192658"/>
            </a:xfrm>
            <a:custGeom>
              <a:rect b="b" l="l" r="r" t="t"/>
              <a:pathLst>
                <a:path extrusionOk="0" h="7059" w="5916">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5739575" y="2102075"/>
              <a:ext cx="160398" cy="197953"/>
            </a:xfrm>
            <a:custGeom>
              <a:rect b="b" l="l" r="r" t="t"/>
              <a:pathLst>
                <a:path extrusionOk="0" h="7253" w="5877">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3"/>
            <p:cNvSpPr/>
            <p:nvPr/>
          </p:nvSpPr>
          <p:spPr>
            <a:xfrm>
              <a:off x="5546972" y="2451774"/>
              <a:ext cx="160371" cy="197953"/>
            </a:xfrm>
            <a:custGeom>
              <a:rect b="b" l="l" r="r" t="t"/>
              <a:pathLst>
                <a:path extrusionOk="0" h="7253" w="5876">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63"/>
          <p:cNvGrpSpPr/>
          <p:nvPr/>
        </p:nvGrpSpPr>
        <p:grpSpPr>
          <a:xfrm>
            <a:off x="5492851" y="2809087"/>
            <a:ext cx="500517" cy="351937"/>
            <a:chOff x="5492851" y="2809087"/>
            <a:chExt cx="500517" cy="351937"/>
          </a:xfrm>
        </p:grpSpPr>
        <p:sp>
          <p:nvSpPr>
            <p:cNvPr id="1472" name="Google Shape;1472;p63"/>
            <p:cNvSpPr/>
            <p:nvPr/>
          </p:nvSpPr>
          <p:spPr>
            <a:xfrm>
              <a:off x="5492851" y="3014300"/>
              <a:ext cx="146588" cy="146724"/>
            </a:xfrm>
            <a:custGeom>
              <a:rect b="b" l="l" r="r" t="t"/>
              <a:pathLst>
                <a:path extrusionOk="0" h="5376" w="5371">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5492851" y="2809087"/>
              <a:ext cx="146588" cy="146697"/>
            </a:xfrm>
            <a:custGeom>
              <a:rect b="b" l="l" r="r" t="t"/>
              <a:pathLst>
                <a:path extrusionOk="0" h="5375" w="5371">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5663975" y="2809087"/>
              <a:ext cx="329202" cy="307996"/>
            </a:xfrm>
            <a:custGeom>
              <a:rect b="b" l="l" r="r" t="t"/>
              <a:pathLst>
                <a:path extrusionOk="0" h="11285" w="12062">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5789384" y="3014300"/>
              <a:ext cx="203984" cy="146724"/>
            </a:xfrm>
            <a:custGeom>
              <a:rect b="b" l="l" r="r" t="t"/>
              <a:pathLst>
                <a:path extrusionOk="0" h="5376" w="7474">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5663975" y="2853083"/>
              <a:ext cx="91512" cy="102401"/>
            </a:xfrm>
            <a:custGeom>
              <a:rect b="b" l="l" r="r" t="t"/>
              <a:pathLst>
                <a:path extrusionOk="0" h="3752" w="3353">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63"/>
          <p:cNvGrpSpPr/>
          <p:nvPr/>
        </p:nvGrpSpPr>
        <p:grpSpPr>
          <a:xfrm>
            <a:off x="6296533" y="2747734"/>
            <a:ext cx="482804" cy="514982"/>
            <a:chOff x="6296533" y="2747734"/>
            <a:chExt cx="482804" cy="514982"/>
          </a:xfrm>
        </p:grpSpPr>
        <p:sp>
          <p:nvSpPr>
            <p:cNvPr id="1478" name="Google Shape;1478;p63"/>
            <p:cNvSpPr/>
            <p:nvPr/>
          </p:nvSpPr>
          <p:spPr>
            <a:xfrm>
              <a:off x="6356823" y="3080566"/>
              <a:ext cx="362226" cy="182150"/>
            </a:xfrm>
            <a:custGeom>
              <a:rect b="b" l="l" r="r" t="t"/>
              <a:pathLst>
                <a:path extrusionOk="0" h="6674" w="13272">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6719021" y="2869267"/>
              <a:ext cx="60316" cy="30267"/>
            </a:xfrm>
            <a:custGeom>
              <a:rect b="b" l="l" r="r" t="t"/>
              <a:pathLst>
                <a:path extrusionOk="0" h="1109" w="2210">
                  <a:moveTo>
                    <a:pt x="1" y="1"/>
                  </a:moveTo>
                  <a:lnTo>
                    <a:pt x="1" y="1109"/>
                  </a:lnTo>
                  <a:lnTo>
                    <a:pt x="2210" y="1109"/>
                  </a:lnTo>
                  <a:lnTo>
                    <a:pt x="2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6710752" y="2781331"/>
              <a:ext cx="62036" cy="55404"/>
            </a:xfrm>
            <a:custGeom>
              <a:rect b="b" l="l" r="r" t="t"/>
              <a:pathLst>
                <a:path extrusionOk="0" h="2030" w="2273">
                  <a:moveTo>
                    <a:pt x="1659" y="1"/>
                  </a:moveTo>
                  <a:lnTo>
                    <a:pt x="0" y="1105"/>
                  </a:lnTo>
                  <a:lnTo>
                    <a:pt x="614" y="2030"/>
                  </a:lnTo>
                  <a:lnTo>
                    <a:pt x="2273" y="922"/>
                  </a:lnTo>
                  <a:lnTo>
                    <a:pt x="16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6710752" y="2932259"/>
              <a:ext cx="62036" cy="55404"/>
            </a:xfrm>
            <a:custGeom>
              <a:rect b="b" l="l" r="r" t="t"/>
              <a:pathLst>
                <a:path extrusionOk="0" h="2030" w="2273">
                  <a:moveTo>
                    <a:pt x="614" y="0"/>
                  </a:moveTo>
                  <a:lnTo>
                    <a:pt x="0" y="921"/>
                  </a:lnTo>
                  <a:lnTo>
                    <a:pt x="1659" y="2029"/>
                  </a:lnTo>
                  <a:lnTo>
                    <a:pt x="2273" y="1108"/>
                  </a:lnTo>
                  <a:lnTo>
                    <a:pt x="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6296533" y="2869267"/>
              <a:ext cx="60316" cy="30267"/>
            </a:xfrm>
            <a:custGeom>
              <a:rect b="b" l="l" r="r" t="t"/>
              <a:pathLst>
                <a:path extrusionOk="0" h="1109" w="2210">
                  <a:moveTo>
                    <a:pt x="0" y="1"/>
                  </a:moveTo>
                  <a:lnTo>
                    <a:pt x="0" y="1109"/>
                  </a:lnTo>
                  <a:lnTo>
                    <a:pt x="2209" y="1109"/>
                  </a:lnTo>
                  <a:lnTo>
                    <a:pt x="22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6303275" y="2781140"/>
              <a:ext cx="62036" cy="55404"/>
            </a:xfrm>
            <a:custGeom>
              <a:rect b="b" l="l" r="r" t="t"/>
              <a:pathLst>
                <a:path extrusionOk="0" h="2030" w="2273">
                  <a:moveTo>
                    <a:pt x="611" y="1"/>
                  </a:moveTo>
                  <a:lnTo>
                    <a:pt x="0" y="925"/>
                  </a:lnTo>
                  <a:lnTo>
                    <a:pt x="1659" y="2030"/>
                  </a:lnTo>
                  <a:lnTo>
                    <a:pt x="2273" y="1109"/>
                  </a:lnTo>
                  <a:lnTo>
                    <a:pt x="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6303275" y="2932259"/>
              <a:ext cx="62036" cy="55404"/>
            </a:xfrm>
            <a:custGeom>
              <a:rect b="b" l="l" r="r" t="t"/>
              <a:pathLst>
                <a:path extrusionOk="0" h="2030" w="2273">
                  <a:moveTo>
                    <a:pt x="1659" y="0"/>
                  </a:moveTo>
                  <a:lnTo>
                    <a:pt x="0" y="1108"/>
                  </a:lnTo>
                  <a:lnTo>
                    <a:pt x="611" y="2029"/>
                  </a:lnTo>
                  <a:lnTo>
                    <a:pt x="2273" y="921"/>
                  </a:lnTo>
                  <a:lnTo>
                    <a:pt x="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6507723" y="2869267"/>
              <a:ext cx="60426" cy="60316"/>
            </a:xfrm>
            <a:custGeom>
              <a:rect b="b" l="l" r="r" t="t"/>
              <a:pathLst>
                <a:path extrusionOk="0" h="2210" w="2214">
                  <a:moveTo>
                    <a:pt x="1" y="1"/>
                  </a:moveTo>
                  <a:lnTo>
                    <a:pt x="1" y="2210"/>
                  </a:lnTo>
                  <a:lnTo>
                    <a:pt x="2213" y="2210"/>
                  </a:lnTo>
                  <a:lnTo>
                    <a:pt x="2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6386490" y="2747734"/>
              <a:ext cx="302428" cy="302810"/>
            </a:xfrm>
            <a:custGeom>
              <a:rect b="b" l="l" r="r" t="t"/>
              <a:pathLst>
                <a:path extrusionOk="0" h="11095" w="11081">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63"/>
          <p:cNvGrpSpPr/>
          <p:nvPr/>
        </p:nvGrpSpPr>
        <p:grpSpPr>
          <a:xfrm>
            <a:off x="7114080" y="2734934"/>
            <a:ext cx="439764" cy="500244"/>
            <a:chOff x="7114080" y="2734934"/>
            <a:chExt cx="439764" cy="500244"/>
          </a:xfrm>
        </p:grpSpPr>
        <p:sp>
          <p:nvSpPr>
            <p:cNvPr id="1488" name="Google Shape;1488;p63"/>
            <p:cNvSpPr/>
            <p:nvPr/>
          </p:nvSpPr>
          <p:spPr>
            <a:xfrm>
              <a:off x="7231383" y="2734934"/>
              <a:ext cx="205376" cy="235480"/>
            </a:xfrm>
            <a:custGeom>
              <a:rect b="b" l="l" r="r" t="t"/>
              <a:pathLst>
                <a:path extrusionOk="0" h="8628" w="7525">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7231192" y="2999671"/>
              <a:ext cx="205267" cy="87964"/>
            </a:xfrm>
            <a:custGeom>
              <a:rect b="b" l="l" r="r" t="t"/>
              <a:pathLst>
                <a:path extrusionOk="0" h="3223" w="7521">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7172841" y="2970304"/>
              <a:ext cx="322270" cy="264874"/>
            </a:xfrm>
            <a:custGeom>
              <a:rect b="b" l="l" r="r" t="t"/>
              <a:pathLst>
                <a:path extrusionOk="0" h="9705" w="11808">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7172650" y="2823825"/>
              <a:ext cx="29394" cy="88046"/>
            </a:xfrm>
            <a:custGeom>
              <a:rect b="b" l="l" r="r" t="t"/>
              <a:pathLst>
                <a:path extrusionOk="0" h="3226" w="1077">
                  <a:moveTo>
                    <a:pt x="0" y="0"/>
                  </a:moveTo>
                  <a:lnTo>
                    <a:pt x="0" y="3225"/>
                  </a:lnTo>
                  <a:lnTo>
                    <a:pt x="1077" y="322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7465799" y="2823825"/>
              <a:ext cx="29394" cy="88046"/>
            </a:xfrm>
            <a:custGeom>
              <a:rect b="b" l="l" r="r" t="t"/>
              <a:pathLst>
                <a:path extrusionOk="0" h="3226" w="1077">
                  <a:moveTo>
                    <a:pt x="1" y="0"/>
                  </a:moveTo>
                  <a:lnTo>
                    <a:pt x="1" y="3225"/>
                  </a:lnTo>
                  <a:lnTo>
                    <a:pt x="1077" y="322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7524450" y="2794431"/>
              <a:ext cx="29394" cy="146615"/>
            </a:xfrm>
            <a:custGeom>
              <a:rect b="b" l="l" r="r" t="t"/>
              <a:pathLst>
                <a:path extrusionOk="0" h="5372" w="1077">
                  <a:moveTo>
                    <a:pt x="1" y="1"/>
                  </a:moveTo>
                  <a:lnTo>
                    <a:pt x="1" y="5371"/>
                  </a:lnTo>
                  <a:lnTo>
                    <a:pt x="1077" y="5371"/>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3"/>
            <p:cNvSpPr/>
            <p:nvPr/>
          </p:nvSpPr>
          <p:spPr>
            <a:xfrm>
              <a:off x="7114080" y="2794431"/>
              <a:ext cx="29312" cy="146615"/>
            </a:xfrm>
            <a:custGeom>
              <a:rect b="b" l="l" r="r" t="t"/>
              <a:pathLst>
                <a:path extrusionOk="0" h="5372" w="1074">
                  <a:moveTo>
                    <a:pt x="1" y="1"/>
                  </a:moveTo>
                  <a:lnTo>
                    <a:pt x="1" y="5371"/>
                  </a:lnTo>
                  <a:lnTo>
                    <a:pt x="1074" y="5371"/>
                  </a:lnTo>
                  <a:lnTo>
                    <a:pt x="1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63"/>
          <p:cNvGrpSpPr/>
          <p:nvPr/>
        </p:nvGrpSpPr>
        <p:grpSpPr>
          <a:xfrm>
            <a:off x="7879062" y="2734715"/>
            <a:ext cx="500626" cy="500463"/>
            <a:chOff x="7879062" y="2734715"/>
            <a:chExt cx="500626" cy="500463"/>
          </a:xfrm>
        </p:grpSpPr>
        <p:sp>
          <p:nvSpPr>
            <p:cNvPr id="1496" name="Google Shape;1496;p63"/>
            <p:cNvSpPr/>
            <p:nvPr/>
          </p:nvSpPr>
          <p:spPr>
            <a:xfrm>
              <a:off x="8085448" y="3116019"/>
              <a:ext cx="87964" cy="119159"/>
            </a:xfrm>
            <a:custGeom>
              <a:rect b="b" l="l" r="r" t="t"/>
              <a:pathLst>
                <a:path extrusionOk="0" h="4366" w="3223">
                  <a:moveTo>
                    <a:pt x="1" y="0"/>
                  </a:moveTo>
                  <a:lnTo>
                    <a:pt x="1" y="4365"/>
                  </a:lnTo>
                  <a:lnTo>
                    <a:pt x="3222" y="4365"/>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3"/>
            <p:cNvSpPr/>
            <p:nvPr/>
          </p:nvSpPr>
          <p:spPr>
            <a:xfrm>
              <a:off x="7879253" y="2734715"/>
              <a:ext cx="94132" cy="146615"/>
            </a:xfrm>
            <a:custGeom>
              <a:rect b="b" l="l" r="r" t="t"/>
              <a:pathLst>
                <a:path extrusionOk="0" h="5372" w="3449">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3"/>
            <p:cNvSpPr/>
            <p:nvPr/>
          </p:nvSpPr>
          <p:spPr>
            <a:xfrm>
              <a:off x="7879062" y="2910670"/>
              <a:ext cx="94405" cy="176091"/>
            </a:xfrm>
            <a:custGeom>
              <a:rect b="b" l="l" r="r" t="t"/>
              <a:pathLst>
                <a:path extrusionOk="0" h="6452" w="3459">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8285393" y="2734825"/>
              <a:ext cx="94296" cy="146806"/>
            </a:xfrm>
            <a:custGeom>
              <a:rect b="b" l="l" r="r" t="t"/>
              <a:pathLst>
                <a:path extrusionOk="0" h="5379" w="3455">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8285201" y="2910670"/>
              <a:ext cx="94405" cy="176091"/>
            </a:xfrm>
            <a:custGeom>
              <a:rect b="b" l="l" r="r" t="t"/>
              <a:pathLst>
                <a:path extrusionOk="0" h="6452" w="3459">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3"/>
            <p:cNvSpPr/>
            <p:nvPr/>
          </p:nvSpPr>
          <p:spPr>
            <a:xfrm>
              <a:off x="8056081" y="2824289"/>
              <a:ext cx="113673" cy="145060"/>
            </a:xfrm>
            <a:custGeom>
              <a:rect b="b" l="l" r="r" t="t"/>
              <a:pathLst>
                <a:path extrusionOk="0" h="5315" w="4165">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3"/>
            <p:cNvSpPr/>
            <p:nvPr/>
          </p:nvSpPr>
          <p:spPr>
            <a:xfrm>
              <a:off x="8144099" y="2824289"/>
              <a:ext cx="58597" cy="112227"/>
            </a:xfrm>
            <a:custGeom>
              <a:rect b="b" l="l" r="r" t="t"/>
              <a:pathLst>
                <a:path extrusionOk="0" h="4112" w="2147">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7973630" y="2940064"/>
              <a:ext cx="311680" cy="146697"/>
            </a:xfrm>
            <a:custGeom>
              <a:rect b="b" l="l" r="r" t="t"/>
              <a:pathLst>
                <a:path extrusionOk="0" h="5375" w="1142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3"/>
            <p:cNvSpPr/>
            <p:nvPr/>
          </p:nvSpPr>
          <p:spPr>
            <a:xfrm>
              <a:off x="8230780" y="2881494"/>
              <a:ext cx="60808" cy="29394"/>
            </a:xfrm>
            <a:custGeom>
              <a:rect b="b" l="l" r="r" t="t"/>
              <a:pathLst>
                <a:path extrusionOk="0" h="1077" w="2228">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3"/>
            <p:cNvSpPr/>
            <p:nvPr/>
          </p:nvSpPr>
          <p:spPr>
            <a:xfrm>
              <a:off x="7967080" y="2881494"/>
              <a:ext cx="60808" cy="29394"/>
            </a:xfrm>
            <a:custGeom>
              <a:rect b="b" l="l" r="r" t="t"/>
              <a:pathLst>
                <a:path extrusionOk="0" h="1077" w="2228">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3"/>
            <p:cNvSpPr/>
            <p:nvPr/>
          </p:nvSpPr>
          <p:spPr>
            <a:xfrm>
              <a:off x="7973357" y="2734825"/>
              <a:ext cx="312062" cy="117330"/>
            </a:xfrm>
            <a:custGeom>
              <a:rect b="b" l="l" r="r" t="t"/>
              <a:pathLst>
                <a:path extrusionOk="0" h="4299" w="11434">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63"/>
          <p:cNvGrpSpPr/>
          <p:nvPr/>
        </p:nvGrpSpPr>
        <p:grpSpPr>
          <a:xfrm>
            <a:off x="720294" y="3358539"/>
            <a:ext cx="500244" cy="569185"/>
            <a:chOff x="720294" y="3282339"/>
            <a:chExt cx="500244" cy="569185"/>
          </a:xfrm>
        </p:grpSpPr>
        <p:sp>
          <p:nvSpPr>
            <p:cNvPr id="1508" name="Google Shape;1508;p63"/>
            <p:cNvSpPr/>
            <p:nvPr/>
          </p:nvSpPr>
          <p:spPr>
            <a:xfrm>
              <a:off x="753727" y="3282339"/>
              <a:ext cx="433596" cy="269213"/>
            </a:xfrm>
            <a:custGeom>
              <a:rect b="b" l="l" r="r" t="t"/>
              <a:pathLst>
                <a:path extrusionOk="0" h="9864" w="15887">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720294" y="3551416"/>
              <a:ext cx="500244" cy="300108"/>
            </a:xfrm>
            <a:custGeom>
              <a:rect b="b" l="l" r="r" t="t"/>
              <a:pathLst>
                <a:path extrusionOk="0" h="10996" w="18329">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3"/>
            <p:cNvSpPr/>
            <p:nvPr/>
          </p:nvSpPr>
          <p:spPr>
            <a:xfrm>
              <a:off x="853672" y="3818200"/>
              <a:ext cx="33351" cy="33324"/>
            </a:xfrm>
            <a:custGeom>
              <a:rect b="b" l="l" r="r" t="t"/>
              <a:pathLst>
                <a:path extrusionOk="0" h="1221" w="1222">
                  <a:moveTo>
                    <a:pt x="1" y="0"/>
                  </a:moveTo>
                  <a:lnTo>
                    <a:pt x="1" y="1221"/>
                  </a:lnTo>
                  <a:lnTo>
                    <a:pt x="1222" y="1221"/>
                  </a:lnTo>
                  <a:lnTo>
                    <a:pt x="1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1053726" y="3818200"/>
              <a:ext cx="33324" cy="33324"/>
            </a:xfrm>
            <a:custGeom>
              <a:rect b="b" l="l" r="r" t="t"/>
              <a:pathLst>
                <a:path extrusionOk="0" h="1221" w="1221">
                  <a:moveTo>
                    <a:pt x="0" y="0"/>
                  </a:moveTo>
                  <a:lnTo>
                    <a:pt x="0" y="1221"/>
                  </a:lnTo>
                  <a:lnTo>
                    <a:pt x="1221" y="122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63"/>
          <p:cNvGrpSpPr/>
          <p:nvPr/>
        </p:nvGrpSpPr>
        <p:grpSpPr>
          <a:xfrm>
            <a:off x="1520510" y="3400706"/>
            <a:ext cx="500463" cy="500463"/>
            <a:chOff x="1520510" y="3324506"/>
            <a:chExt cx="500463" cy="500463"/>
          </a:xfrm>
        </p:grpSpPr>
        <p:sp>
          <p:nvSpPr>
            <p:cNvPr id="1513" name="Google Shape;1513;p63"/>
            <p:cNvSpPr/>
            <p:nvPr/>
          </p:nvSpPr>
          <p:spPr>
            <a:xfrm>
              <a:off x="1520510" y="3324506"/>
              <a:ext cx="500463" cy="236571"/>
            </a:xfrm>
            <a:custGeom>
              <a:rect b="b" l="l" r="r" t="t"/>
              <a:pathLst>
                <a:path extrusionOk="0" h="8668" w="18337">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1520510" y="3590335"/>
              <a:ext cx="500463" cy="226528"/>
            </a:xfrm>
            <a:custGeom>
              <a:rect b="b" l="l" r="r" t="t"/>
              <a:pathLst>
                <a:path extrusionOk="0" h="8300" w="18337">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1697447" y="3678244"/>
              <a:ext cx="146697" cy="146724"/>
            </a:xfrm>
            <a:custGeom>
              <a:rect b="b" l="l" r="r" t="t"/>
              <a:pathLst>
                <a:path extrusionOk="0" h="5376" w="5375">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3"/>
            <p:cNvSpPr/>
            <p:nvPr/>
          </p:nvSpPr>
          <p:spPr>
            <a:xfrm>
              <a:off x="1756099" y="3398769"/>
              <a:ext cx="29394" cy="29394"/>
            </a:xfrm>
            <a:custGeom>
              <a:rect b="b" l="l" r="r" t="t"/>
              <a:pathLst>
                <a:path extrusionOk="0" h="1077" w="1077">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3"/>
            <p:cNvSpPr/>
            <p:nvPr/>
          </p:nvSpPr>
          <p:spPr>
            <a:xfrm>
              <a:off x="1668162" y="3324506"/>
              <a:ext cx="205158" cy="177920"/>
            </a:xfrm>
            <a:custGeom>
              <a:rect b="b" l="l" r="r" t="t"/>
              <a:pathLst>
                <a:path extrusionOk="0" h="6519" w="7517">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63"/>
          <p:cNvGrpSpPr/>
          <p:nvPr/>
        </p:nvGrpSpPr>
        <p:grpSpPr>
          <a:xfrm>
            <a:off x="2380442" y="3400515"/>
            <a:ext cx="381222" cy="500544"/>
            <a:chOff x="2380442" y="3324315"/>
            <a:chExt cx="381222" cy="500544"/>
          </a:xfrm>
        </p:grpSpPr>
        <p:sp>
          <p:nvSpPr>
            <p:cNvPr id="1519" name="Google Shape;1519;p63"/>
            <p:cNvSpPr/>
            <p:nvPr/>
          </p:nvSpPr>
          <p:spPr>
            <a:xfrm>
              <a:off x="2380442" y="3707529"/>
              <a:ext cx="381222" cy="117330"/>
            </a:xfrm>
            <a:custGeom>
              <a:rect b="b" l="l" r="r" t="t"/>
              <a:pathLst>
                <a:path extrusionOk="0" h="4299" w="13968">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3"/>
            <p:cNvSpPr/>
            <p:nvPr/>
          </p:nvSpPr>
          <p:spPr>
            <a:xfrm>
              <a:off x="2585791" y="3353900"/>
              <a:ext cx="175873" cy="263891"/>
            </a:xfrm>
            <a:custGeom>
              <a:rect b="b" l="l" r="r" t="t"/>
              <a:pathLst>
                <a:path extrusionOk="0" h="9669" w="6444">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3"/>
            <p:cNvSpPr/>
            <p:nvPr/>
          </p:nvSpPr>
          <p:spPr>
            <a:xfrm>
              <a:off x="2439012" y="3460887"/>
              <a:ext cx="241266" cy="305430"/>
            </a:xfrm>
            <a:custGeom>
              <a:rect b="b" l="l" r="r" t="t"/>
              <a:pathLst>
                <a:path extrusionOk="0" h="11191" w="884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3"/>
            <p:cNvSpPr/>
            <p:nvPr/>
          </p:nvSpPr>
          <p:spPr>
            <a:xfrm>
              <a:off x="2409727" y="3324315"/>
              <a:ext cx="146697" cy="117440"/>
            </a:xfrm>
            <a:custGeom>
              <a:rect b="b" l="l" r="r" t="t"/>
              <a:pathLst>
                <a:path extrusionOk="0" h="4303" w="5375">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2659071" y="3353900"/>
              <a:ext cx="43941" cy="87936"/>
            </a:xfrm>
            <a:custGeom>
              <a:rect b="b" l="l" r="r" t="t"/>
              <a:pathLst>
                <a:path extrusionOk="0" h="3222" w="161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63"/>
          <p:cNvGrpSpPr/>
          <p:nvPr/>
        </p:nvGrpSpPr>
        <p:grpSpPr>
          <a:xfrm>
            <a:off x="3136662" y="3400706"/>
            <a:ext cx="469240" cy="500463"/>
            <a:chOff x="3136662" y="3324506"/>
            <a:chExt cx="469240" cy="500463"/>
          </a:xfrm>
        </p:grpSpPr>
        <p:sp>
          <p:nvSpPr>
            <p:cNvPr id="1525" name="Google Shape;1525;p63"/>
            <p:cNvSpPr/>
            <p:nvPr/>
          </p:nvSpPr>
          <p:spPr>
            <a:xfrm>
              <a:off x="3166138" y="3324506"/>
              <a:ext cx="293285" cy="117249"/>
            </a:xfrm>
            <a:custGeom>
              <a:rect b="b" l="l" r="r" t="t"/>
              <a:pathLst>
                <a:path extrusionOk="0" h="4296" w="10746">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3166138" y="3529746"/>
              <a:ext cx="322570" cy="58679"/>
            </a:xfrm>
            <a:custGeom>
              <a:rect b="b" l="l" r="r" t="t"/>
              <a:pathLst>
                <a:path extrusionOk="0" h="2150" w="11819">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3552436" y="3474069"/>
              <a:ext cx="53466" cy="169841"/>
            </a:xfrm>
            <a:custGeom>
              <a:rect b="b" l="l" r="r" t="t"/>
              <a:pathLst>
                <a:path extrusionOk="0" h="6223" w="1959">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3512753" y="3524151"/>
              <a:ext cx="34607" cy="69678"/>
            </a:xfrm>
            <a:custGeom>
              <a:rect b="b" l="l" r="r" t="t"/>
              <a:pathLst>
                <a:path extrusionOk="0" h="2553" w="1268">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3"/>
            <p:cNvSpPr/>
            <p:nvPr/>
          </p:nvSpPr>
          <p:spPr>
            <a:xfrm>
              <a:off x="3136662" y="3707638"/>
              <a:ext cx="381413" cy="117330"/>
            </a:xfrm>
            <a:custGeom>
              <a:rect b="b" l="l" r="r" t="t"/>
              <a:pathLst>
                <a:path extrusionOk="0" h="4299" w="13975">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3"/>
            <p:cNvSpPr/>
            <p:nvPr/>
          </p:nvSpPr>
          <p:spPr>
            <a:xfrm>
              <a:off x="3203120" y="3588398"/>
              <a:ext cx="248498" cy="177920"/>
            </a:xfrm>
            <a:custGeom>
              <a:rect b="b" l="l" r="r" t="t"/>
              <a:pathLst>
                <a:path extrusionOk="0" h="6519" w="9105">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3"/>
            <p:cNvSpPr/>
            <p:nvPr/>
          </p:nvSpPr>
          <p:spPr>
            <a:xfrm>
              <a:off x="3195505" y="3471094"/>
              <a:ext cx="263918" cy="29394"/>
            </a:xfrm>
            <a:custGeom>
              <a:rect b="b" l="l" r="r" t="t"/>
              <a:pathLst>
                <a:path extrusionOk="0" h="1077" w="9670">
                  <a:moveTo>
                    <a:pt x="1" y="1"/>
                  </a:moveTo>
                  <a:lnTo>
                    <a:pt x="1" y="1077"/>
                  </a:lnTo>
                  <a:lnTo>
                    <a:pt x="9669" y="1077"/>
                  </a:lnTo>
                  <a:lnTo>
                    <a:pt x="96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3"/>
          <p:cNvGrpSpPr/>
          <p:nvPr/>
        </p:nvGrpSpPr>
        <p:grpSpPr>
          <a:xfrm>
            <a:off x="3921376" y="3400515"/>
            <a:ext cx="500544" cy="500435"/>
            <a:chOff x="3921376" y="3324315"/>
            <a:chExt cx="500544" cy="500435"/>
          </a:xfrm>
        </p:grpSpPr>
        <p:sp>
          <p:nvSpPr>
            <p:cNvPr id="1533" name="Google Shape;1533;p63"/>
            <p:cNvSpPr/>
            <p:nvPr/>
          </p:nvSpPr>
          <p:spPr>
            <a:xfrm>
              <a:off x="3945175" y="3486788"/>
              <a:ext cx="476745" cy="131987"/>
            </a:xfrm>
            <a:custGeom>
              <a:rect b="b" l="l" r="r" t="t"/>
              <a:pathLst>
                <a:path extrusionOk="0" h="4836" w="17468">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3921376" y="3559795"/>
              <a:ext cx="486680" cy="264956"/>
            </a:xfrm>
            <a:custGeom>
              <a:rect b="b" l="l" r="r" t="t"/>
              <a:pathLst>
                <a:path extrusionOk="0" h="9708" w="17832">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3921486" y="3324315"/>
              <a:ext cx="500435" cy="191675"/>
            </a:xfrm>
            <a:custGeom>
              <a:rect b="b" l="l" r="r" t="t"/>
              <a:pathLst>
                <a:path extrusionOk="0" h="7023" w="18336">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3"/>
          <p:cNvGrpSpPr/>
          <p:nvPr/>
        </p:nvGrpSpPr>
        <p:grpSpPr>
          <a:xfrm>
            <a:off x="4721893" y="3400624"/>
            <a:ext cx="500435" cy="500626"/>
            <a:chOff x="4721893" y="3324424"/>
            <a:chExt cx="500435" cy="500626"/>
          </a:xfrm>
        </p:grpSpPr>
        <p:sp>
          <p:nvSpPr>
            <p:cNvPr id="1537" name="Google Shape;1537;p63"/>
            <p:cNvSpPr/>
            <p:nvPr/>
          </p:nvSpPr>
          <p:spPr>
            <a:xfrm>
              <a:off x="4986739" y="3397814"/>
              <a:ext cx="29394" cy="59525"/>
            </a:xfrm>
            <a:custGeom>
              <a:rect b="b" l="l" r="r" t="t"/>
              <a:pathLst>
                <a:path extrusionOk="0" h="2181" w="1077">
                  <a:moveTo>
                    <a:pt x="1" y="0"/>
                  </a:moveTo>
                  <a:lnTo>
                    <a:pt x="1"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5103960" y="3545357"/>
              <a:ext cx="29394" cy="58679"/>
            </a:xfrm>
            <a:custGeom>
              <a:rect b="b" l="l" r="r" t="t"/>
              <a:pathLst>
                <a:path extrusionOk="0" h="2150" w="1077">
                  <a:moveTo>
                    <a:pt x="0" y="0"/>
                  </a:moveTo>
                  <a:lnTo>
                    <a:pt x="0" y="2149"/>
                  </a:lnTo>
                  <a:lnTo>
                    <a:pt x="1076" y="2149"/>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4810702" y="3397814"/>
              <a:ext cx="29394" cy="59525"/>
            </a:xfrm>
            <a:custGeom>
              <a:rect b="b" l="l" r="r" t="t"/>
              <a:pathLst>
                <a:path extrusionOk="0" h="2181" w="1077">
                  <a:moveTo>
                    <a:pt x="0" y="0"/>
                  </a:moveTo>
                  <a:lnTo>
                    <a:pt x="0" y="2181"/>
                  </a:lnTo>
                  <a:lnTo>
                    <a:pt x="1076" y="2181"/>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4869436" y="3545357"/>
              <a:ext cx="29394" cy="58679"/>
            </a:xfrm>
            <a:custGeom>
              <a:rect b="b" l="l" r="r" t="t"/>
              <a:pathLst>
                <a:path extrusionOk="0" h="2150" w="1077">
                  <a:moveTo>
                    <a:pt x="1" y="0"/>
                  </a:moveTo>
                  <a:lnTo>
                    <a:pt x="1" y="2149"/>
                  </a:lnTo>
                  <a:lnTo>
                    <a:pt x="1077" y="2149"/>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a:off x="4721893" y="3324424"/>
              <a:ext cx="500353" cy="352892"/>
            </a:xfrm>
            <a:custGeom>
              <a:rect b="b" l="l" r="r" t="t"/>
              <a:pathLst>
                <a:path extrusionOk="0" h="12930" w="18333">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4722002" y="3706656"/>
              <a:ext cx="500326" cy="118395"/>
            </a:xfrm>
            <a:custGeom>
              <a:rect b="b" l="l" r="r" t="t"/>
              <a:pathLst>
                <a:path extrusionOk="0" h="4338" w="18332">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63"/>
          <p:cNvSpPr/>
          <p:nvPr/>
        </p:nvSpPr>
        <p:spPr>
          <a:xfrm>
            <a:off x="5522300" y="3416318"/>
            <a:ext cx="500272" cy="469049"/>
          </a:xfrm>
          <a:custGeom>
            <a:rect b="b" l="l" r="r" t="t"/>
            <a:pathLst>
              <a:path extrusionOk="0" h="17186" w="1833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63"/>
          <p:cNvGrpSpPr/>
          <p:nvPr/>
        </p:nvGrpSpPr>
        <p:grpSpPr>
          <a:xfrm>
            <a:off x="6322543" y="3445302"/>
            <a:ext cx="500435" cy="410779"/>
            <a:chOff x="6322543" y="3369102"/>
            <a:chExt cx="500435" cy="410779"/>
          </a:xfrm>
        </p:grpSpPr>
        <p:sp>
          <p:nvSpPr>
            <p:cNvPr id="1545" name="Google Shape;1545;p63"/>
            <p:cNvSpPr/>
            <p:nvPr/>
          </p:nvSpPr>
          <p:spPr>
            <a:xfrm>
              <a:off x="6458705" y="3711869"/>
              <a:ext cx="228002" cy="68013"/>
            </a:xfrm>
            <a:custGeom>
              <a:rect b="b" l="l" r="r" t="t"/>
              <a:pathLst>
                <a:path extrusionOk="0" h="2492" w="8354">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6500217" y="3670439"/>
              <a:ext cx="144978" cy="50901"/>
            </a:xfrm>
            <a:custGeom>
              <a:rect b="b" l="l" r="r" t="t"/>
              <a:pathLst>
                <a:path extrusionOk="0" h="1865" w="5312">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6440692" y="3457421"/>
              <a:ext cx="263918" cy="175982"/>
            </a:xfrm>
            <a:custGeom>
              <a:rect b="b" l="l" r="r" t="t"/>
              <a:pathLst>
                <a:path extrusionOk="0" h="6448" w="967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6322543" y="3369102"/>
              <a:ext cx="147571" cy="264110"/>
            </a:xfrm>
            <a:custGeom>
              <a:rect b="b" l="l" r="r" t="t"/>
              <a:pathLst>
                <a:path extrusionOk="0" h="9677" w="5407">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6675217" y="3369484"/>
              <a:ext cx="147762" cy="264000"/>
            </a:xfrm>
            <a:custGeom>
              <a:rect b="b" l="l" r="r" t="t"/>
              <a:pathLst>
                <a:path extrusionOk="0" h="9673" w="5414">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6490310" y="3398769"/>
              <a:ext cx="164710" cy="29394"/>
            </a:xfrm>
            <a:custGeom>
              <a:rect b="b" l="l" r="r" t="t"/>
              <a:pathLst>
                <a:path extrusionOk="0" h="1077" w="6035">
                  <a:moveTo>
                    <a:pt x="540" y="0"/>
                  </a:moveTo>
                  <a:lnTo>
                    <a:pt x="0" y="1077"/>
                  </a:lnTo>
                  <a:lnTo>
                    <a:pt x="6034" y="1077"/>
                  </a:lnTo>
                  <a:lnTo>
                    <a:pt x="54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6557996" y="3633266"/>
              <a:ext cx="29421" cy="29421"/>
            </a:xfrm>
            <a:custGeom>
              <a:rect b="b" l="l" r="r" t="t"/>
              <a:pathLst>
                <a:path extrusionOk="0" h="1078" w="1078">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63"/>
          <p:cNvGrpSpPr/>
          <p:nvPr/>
        </p:nvGrpSpPr>
        <p:grpSpPr>
          <a:xfrm>
            <a:off x="7153190" y="3400624"/>
            <a:ext cx="439873" cy="500326"/>
            <a:chOff x="7153190" y="3324424"/>
            <a:chExt cx="439873" cy="500326"/>
          </a:xfrm>
        </p:grpSpPr>
        <p:sp>
          <p:nvSpPr>
            <p:cNvPr id="1553" name="Google Shape;1553;p63"/>
            <p:cNvSpPr/>
            <p:nvPr/>
          </p:nvSpPr>
          <p:spPr>
            <a:xfrm>
              <a:off x="7270384" y="3324424"/>
              <a:ext cx="29421" cy="29394"/>
            </a:xfrm>
            <a:custGeom>
              <a:rect b="b" l="l" r="r" t="t"/>
              <a:pathLst>
                <a:path extrusionOk="0" h="1077" w="1078">
                  <a:moveTo>
                    <a:pt x="1" y="0"/>
                  </a:moveTo>
                  <a:lnTo>
                    <a:pt x="1"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7446339" y="3324424"/>
              <a:ext cx="29312" cy="29394"/>
            </a:xfrm>
            <a:custGeom>
              <a:rect b="b" l="l" r="r" t="t"/>
              <a:pathLst>
                <a:path extrusionOk="0" h="1077" w="1074">
                  <a:moveTo>
                    <a:pt x="1" y="0"/>
                  </a:moveTo>
                  <a:lnTo>
                    <a:pt x="1" y="1077"/>
                  </a:lnTo>
                  <a:lnTo>
                    <a:pt x="1074" y="1077"/>
                  </a:lnTo>
                  <a:lnTo>
                    <a:pt x="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7153190" y="3324506"/>
              <a:ext cx="439873" cy="294268"/>
            </a:xfrm>
            <a:custGeom>
              <a:rect b="b" l="l" r="r" t="t"/>
              <a:pathLst>
                <a:path extrusionOk="0" h="10782" w="16117">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7211651" y="3647922"/>
              <a:ext cx="322652" cy="176828"/>
            </a:xfrm>
            <a:custGeom>
              <a:rect b="b" l="l" r="r" t="t"/>
              <a:pathLst>
                <a:path extrusionOk="0" h="6479" w="11822">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63"/>
          <p:cNvGrpSpPr/>
          <p:nvPr/>
        </p:nvGrpSpPr>
        <p:grpSpPr>
          <a:xfrm>
            <a:off x="7923166" y="3400706"/>
            <a:ext cx="500353" cy="500463"/>
            <a:chOff x="7923166" y="3324506"/>
            <a:chExt cx="500353" cy="500463"/>
          </a:xfrm>
        </p:grpSpPr>
        <p:sp>
          <p:nvSpPr>
            <p:cNvPr id="1558" name="Google Shape;1558;p63"/>
            <p:cNvSpPr/>
            <p:nvPr/>
          </p:nvSpPr>
          <p:spPr>
            <a:xfrm>
              <a:off x="7923166" y="3604009"/>
              <a:ext cx="117249" cy="117330"/>
            </a:xfrm>
            <a:custGeom>
              <a:rect b="b" l="l" r="r" t="t"/>
              <a:pathLst>
                <a:path extrusionOk="0" h="4299" w="4296">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8128406" y="3324506"/>
              <a:ext cx="58679" cy="86517"/>
            </a:xfrm>
            <a:custGeom>
              <a:rect b="b" l="l" r="r" t="t"/>
              <a:pathLst>
                <a:path extrusionOk="0" h="3170" w="2150">
                  <a:moveTo>
                    <a:pt x="0" y="1"/>
                  </a:moveTo>
                  <a:lnTo>
                    <a:pt x="0" y="537"/>
                  </a:lnTo>
                  <a:cubicBezTo>
                    <a:pt x="0" y="1836"/>
                    <a:pt x="929" y="2919"/>
                    <a:pt x="2149" y="3170"/>
                  </a:cubicBez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8216343" y="3324506"/>
              <a:ext cx="207177" cy="58597"/>
            </a:xfrm>
            <a:custGeom>
              <a:rect b="b" l="l" r="r" t="t"/>
              <a:pathLst>
                <a:path extrusionOk="0" h="2147" w="7591">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8216343" y="3412443"/>
              <a:ext cx="207177" cy="58679"/>
            </a:xfrm>
            <a:custGeom>
              <a:rect b="b" l="l" r="r" t="t"/>
              <a:pathLst>
                <a:path extrusionOk="0" h="2150" w="7591">
                  <a:moveTo>
                    <a:pt x="0" y="1"/>
                  </a:moveTo>
                  <a:lnTo>
                    <a:pt x="0" y="2150"/>
                  </a:lnTo>
                  <a:lnTo>
                    <a:pt x="7591" y="2150"/>
                  </a:lnTo>
                  <a:lnTo>
                    <a:pt x="75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8216424" y="3604009"/>
              <a:ext cx="117249" cy="117330"/>
            </a:xfrm>
            <a:custGeom>
              <a:rect b="b" l="l" r="r" t="t"/>
              <a:pathLst>
                <a:path extrusionOk="0" h="4299" w="4296">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7923166" y="3412361"/>
              <a:ext cx="410698" cy="264956"/>
            </a:xfrm>
            <a:custGeom>
              <a:rect b="b" l="l" r="r" t="t"/>
              <a:pathLst>
                <a:path extrusionOk="0" h="9708" w="15048">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7923166" y="3727671"/>
              <a:ext cx="117249" cy="97298"/>
            </a:xfrm>
            <a:custGeom>
              <a:rect b="b" l="l" r="r" t="t"/>
              <a:pathLst>
                <a:path extrusionOk="0" h="3565" w="4296">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8186948" y="3706574"/>
              <a:ext cx="117249" cy="118286"/>
            </a:xfrm>
            <a:custGeom>
              <a:rect b="b" l="l" r="r" t="t"/>
              <a:pathLst>
                <a:path extrusionOk="0" h="4334" w="4296">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63"/>
          <p:cNvGrpSpPr/>
          <p:nvPr/>
        </p:nvGrpSpPr>
        <p:grpSpPr>
          <a:xfrm>
            <a:off x="744557" y="4104334"/>
            <a:ext cx="452592" cy="499398"/>
            <a:chOff x="744557" y="4028134"/>
            <a:chExt cx="452592" cy="499398"/>
          </a:xfrm>
        </p:grpSpPr>
        <p:sp>
          <p:nvSpPr>
            <p:cNvPr id="1567" name="Google Shape;1567;p63"/>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3"/>
          <p:cNvGrpSpPr/>
          <p:nvPr/>
        </p:nvGrpSpPr>
        <p:grpSpPr>
          <a:xfrm>
            <a:off x="1520510" y="4103843"/>
            <a:ext cx="500463" cy="500463"/>
            <a:chOff x="1520510" y="4027643"/>
            <a:chExt cx="500463" cy="500463"/>
          </a:xfrm>
        </p:grpSpPr>
        <p:sp>
          <p:nvSpPr>
            <p:cNvPr id="1573" name="Google Shape;1573;p63"/>
            <p:cNvSpPr/>
            <p:nvPr/>
          </p:nvSpPr>
          <p:spPr>
            <a:xfrm>
              <a:off x="1580035" y="4439077"/>
              <a:ext cx="381222" cy="89028"/>
            </a:xfrm>
            <a:custGeom>
              <a:rect b="b" l="l" r="r" t="t"/>
              <a:pathLst>
                <a:path extrusionOk="0" h="3262" w="13968">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1520510" y="4182910"/>
              <a:ext cx="39711" cy="39792"/>
            </a:xfrm>
            <a:custGeom>
              <a:rect b="b" l="l" r="r" t="t"/>
              <a:pathLst>
                <a:path extrusionOk="0" h="1458" w="1455">
                  <a:moveTo>
                    <a:pt x="943" y="0"/>
                  </a:moveTo>
                  <a:lnTo>
                    <a:pt x="1" y="512"/>
                  </a:lnTo>
                  <a:lnTo>
                    <a:pt x="512" y="1458"/>
                  </a:lnTo>
                  <a:lnTo>
                    <a:pt x="1455" y="946"/>
                  </a:lnTo>
                  <a:lnTo>
                    <a:pt x="9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1550177" y="4234520"/>
              <a:ext cx="39820" cy="39820"/>
            </a:xfrm>
            <a:custGeom>
              <a:rect b="b" l="l" r="r" t="t"/>
              <a:pathLst>
                <a:path extrusionOk="0" h="1459" w="1459">
                  <a:moveTo>
                    <a:pt x="946" y="1"/>
                  </a:moveTo>
                  <a:lnTo>
                    <a:pt x="1" y="512"/>
                  </a:lnTo>
                  <a:lnTo>
                    <a:pt x="512" y="1458"/>
                  </a:lnTo>
                  <a:lnTo>
                    <a:pt x="1458" y="946"/>
                  </a:lnTo>
                  <a:lnTo>
                    <a:pt x="9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1634838" y="4389296"/>
              <a:ext cx="39792" cy="39711"/>
            </a:xfrm>
            <a:custGeom>
              <a:rect b="b" l="l" r="r" t="t"/>
              <a:pathLst>
                <a:path extrusionOk="0" h="1455" w="1458">
                  <a:moveTo>
                    <a:pt x="946" y="0"/>
                  </a:moveTo>
                  <a:lnTo>
                    <a:pt x="0" y="512"/>
                  </a:lnTo>
                  <a:lnTo>
                    <a:pt x="512" y="1454"/>
                  </a:lnTo>
                  <a:lnTo>
                    <a:pt x="1458" y="942"/>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1578970" y="4286158"/>
              <a:ext cx="39820" cy="39683"/>
            </a:xfrm>
            <a:custGeom>
              <a:rect b="b" l="l" r="r" t="t"/>
              <a:pathLst>
                <a:path extrusionOk="0" h="1454" w="1459">
                  <a:moveTo>
                    <a:pt x="946" y="0"/>
                  </a:moveTo>
                  <a:lnTo>
                    <a:pt x="1" y="512"/>
                  </a:lnTo>
                  <a:lnTo>
                    <a:pt x="512" y="1454"/>
                  </a:lnTo>
                  <a:lnTo>
                    <a:pt x="1458" y="942"/>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1606918" y="4337768"/>
              <a:ext cx="39792" cy="39711"/>
            </a:xfrm>
            <a:custGeom>
              <a:rect b="b" l="l" r="r" t="t"/>
              <a:pathLst>
                <a:path extrusionOk="0" h="1455" w="1458">
                  <a:moveTo>
                    <a:pt x="946" y="0"/>
                  </a:moveTo>
                  <a:lnTo>
                    <a:pt x="0" y="512"/>
                  </a:lnTo>
                  <a:lnTo>
                    <a:pt x="512" y="1454"/>
                  </a:lnTo>
                  <a:lnTo>
                    <a:pt x="1457" y="943"/>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1921245" y="4285284"/>
              <a:ext cx="39820" cy="39902"/>
            </a:xfrm>
            <a:custGeom>
              <a:rect b="b" l="l" r="r" t="t"/>
              <a:pathLst>
                <a:path extrusionOk="0" h="1462" w="1459">
                  <a:moveTo>
                    <a:pt x="520" y="0"/>
                  </a:moveTo>
                  <a:lnTo>
                    <a:pt x="1" y="939"/>
                  </a:lnTo>
                  <a:lnTo>
                    <a:pt x="940" y="1461"/>
                  </a:lnTo>
                  <a:lnTo>
                    <a:pt x="1458" y="519"/>
                  </a:lnTo>
                  <a:lnTo>
                    <a:pt x="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3"/>
            <p:cNvSpPr/>
            <p:nvPr/>
          </p:nvSpPr>
          <p:spPr>
            <a:xfrm>
              <a:off x="1892834" y="4336512"/>
              <a:ext cx="39902" cy="39902"/>
            </a:xfrm>
            <a:custGeom>
              <a:rect b="b" l="l" r="r" t="t"/>
              <a:pathLst>
                <a:path extrusionOk="0" h="1462" w="1462">
                  <a:moveTo>
                    <a:pt x="520" y="1"/>
                  </a:moveTo>
                  <a:lnTo>
                    <a:pt x="1" y="939"/>
                  </a:lnTo>
                  <a:lnTo>
                    <a:pt x="940" y="1461"/>
                  </a:lnTo>
                  <a:lnTo>
                    <a:pt x="1462" y="523"/>
                  </a:ln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1864341" y="4387849"/>
              <a:ext cx="39792" cy="39902"/>
            </a:xfrm>
            <a:custGeom>
              <a:rect b="b" l="l" r="r" t="t"/>
              <a:pathLst>
                <a:path extrusionOk="0" h="1462" w="1458">
                  <a:moveTo>
                    <a:pt x="519" y="0"/>
                  </a:moveTo>
                  <a:lnTo>
                    <a:pt x="0" y="939"/>
                  </a:lnTo>
                  <a:lnTo>
                    <a:pt x="939" y="1461"/>
                  </a:lnTo>
                  <a:lnTo>
                    <a:pt x="1458" y="519"/>
                  </a:lnTo>
                  <a:lnTo>
                    <a:pt x="5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1950721" y="4234056"/>
              <a:ext cx="40857" cy="39874"/>
            </a:xfrm>
            <a:custGeom>
              <a:rect b="b" l="l" r="r" t="t"/>
              <a:pathLst>
                <a:path extrusionOk="0" h="1461" w="1497">
                  <a:moveTo>
                    <a:pt x="555" y="0"/>
                  </a:moveTo>
                  <a:lnTo>
                    <a:pt x="1" y="942"/>
                  </a:lnTo>
                  <a:lnTo>
                    <a:pt x="939" y="1461"/>
                  </a:lnTo>
                  <a:lnTo>
                    <a:pt x="1497" y="522"/>
                  </a:lnTo>
                  <a:lnTo>
                    <a:pt x="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1800094" y="4335366"/>
              <a:ext cx="33734" cy="33734"/>
            </a:xfrm>
            <a:custGeom>
              <a:rect b="b" l="l" r="r" t="t"/>
              <a:pathLst>
                <a:path extrusionOk="0" h="1236" w="1236">
                  <a:moveTo>
                    <a:pt x="177" y="0"/>
                  </a:moveTo>
                  <a:lnTo>
                    <a:pt x="1" y="1059"/>
                  </a:lnTo>
                  <a:lnTo>
                    <a:pt x="1059" y="1235"/>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3"/>
            <p:cNvSpPr/>
            <p:nvPr/>
          </p:nvSpPr>
          <p:spPr>
            <a:xfrm>
              <a:off x="1809728" y="4277479"/>
              <a:ext cx="33734" cy="33734"/>
            </a:xfrm>
            <a:custGeom>
              <a:rect b="b" l="l" r="r" t="t"/>
              <a:pathLst>
                <a:path extrusionOk="0" h="1236" w="1236">
                  <a:moveTo>
                    <a:pt x="177" y="0"/>
                  </a:moveTo>
                  <a:lnTo>
                    <a:pt x="1" y="1059"/>
                  </a:lnTo>
                  <a:lnTo>
                    <a:pt x="1059" y="1236"/>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3"/>
            <p:cNvSpPr/>
            <p:nvPr/>
          </p:nvSpPr>
          <p:spPr>
            <a:xfrm>
              <a:off x="1790460" y="4393144"/>
              <a:ext cx="33734" cy="33734"/>
            </a:xfrm>
            <a:custGeom>
              <a:rect b="b" l="l" r="r" t="t"/>
              <a:pathLst>
                <a:path extrusionOk="0" h="1236" w="1236">
                  <a:moveTo>
                    <a:pt x="177" y="0"/>
                  </a:moveTo>
                  <a:lnTo>
                    <a:pt x="1" y="1059"/>
                  </a:lnTo>
                  <a:lnTo>
                    <a:pt x="1059" y="1236"/>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3"/>
            <p:cNvSpPr/>
            <p:nvPr/>
          </p:nvSpPr>
          <p:spPr>
            <a:xfrm>
              <a:off x="1717289" y="4393144"/>
              <a:ext cx="33734" cy="33734"/>
            </a:xfrm>
            <a:custGeom>
              <a:rect b="b" l="l" r="r" t="t"/>
              <a:pathLst>
                <a:path extrusionOk="0" h="1236" w="1236">
                  <a:moveTo>
                    <a:pt x="1059" y="0"/>
                  </a:moveTo>
                  <a:lnTo>
                    <a:pt x="0" y="177"/>
                  </a:lnTo>
                  <a:lnTo>
                    <a:pt x="176" y="1236"/>
                  </a:lnTo>
                  <a:lnTo>
                    <a:pt x="1235"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1707545" y="4335366"/>
              <a:ext cx="33734" cy="33734"/>
            </a:xfrm>
            <a:custGeom>
              <a:rect b="b" l="l" r="r" t="t"/>
              <a:pathLst>
                <a:path extrusionOk="0" h="1236" w="1236">
                  <a:moveTo>
                    <a:pt x="1059" y="0"/>
                  </a:moveTo>
                  <a:lnTo>
                    <a:pt x="1" y="177"/>
                  </a:lnTo>
                  <a:lnTo>
                    <a:pt x="177" y="1235"/>
                  </a:lnTo>
                  <a:lnTo>
                    <a:pt x="1236"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p:nvPr/>
          </p:nvSpPr>
          <p:spPr>
            <a:xfrm>
              <a:off x="1697911" y="4277479"/>
              <a:ext cx="33734" cy="33734"/>
            </a:xfrm>
            <a:custGeom>
              <a:rect b="b" l="l" r="r" t="t"/>
              <a:pathLst>
                <a:path extrusionOk="0" h="1236" w="1236">
                  <a:moveTo>
                    <a:pt x="1059" y="0"/>
                  </a:moveTo>
                  <a:lnTo>
                    <a:pt x="1" y="177"/>
                  </a:lnTo>
                  <a:lnTo>
                    <a:pt x="177" y="1236"/>
                  </a:lnTo>
                  <a:lnTo>
                    <a:pt x="1236"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3"/>
            <p:cNvSpPr/>
            <p:nvPr/>
          </p:nvSpPr>
          <p:spPr>
            <a:xfrm>
              <a:off x="1668053" y="4109903"/>
              <a:ext cx="88073" cy="161162"/>
            </a:xfrm>
            <a:custGeom>
              <a:rect b="b" l="l" r="r" t="t"/>
              <a:pathLst>
                <a:path extrusionOk="0" h="5905" w="3227">
                  <a:moveTo>
                    <a:pt x="1" y="1"/>
                  </a:moveTo>
                  <a:lnTo>
                    <a:pt x="1" y="3759"/>
                  </a:lnTo>
                  <a:lnTo>
                    <a:pt x="3226" y="5904"/>
                  </a:lnTo>
                  <a:lnTo>
                    <a:pt x="3226" y="214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3"/>
            <p:cNvSpPr/>
            <p:nvPr/>
          </p:nvSpPr>
          <p:spPr>
            <a:xfrm>
              <a:off x="1682791" y="4027643"/>
              <a:ext cx="175982" cy="115311"/>
            </a:xfrm>
            <a:custGeom>
              <a:rect b="b" l="l" r="r" t="t"/>
              <a:pathLst>
                <a:path extrusionOk="0" h="4225" w="6448">
                  <a:moveTo>
                    <a:pt x="3222" y="1"/>
                  </a:moveTo>
                  <a:lnTo>
                    <a:pt x="1" y="2079"/>
                  </a:lnTo>
                  <a:lnTo>
                    <a:pt x="3222" y="4225"/>
                  </a:lnTo>
                  <a:lnTo>
                    <a:pt x="6448" y="2079"/>
                  </a:lnTo>
                  <a:lnTo>
                    <a:pt x="3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3"/>
            <p:cNvSpPr/>
            <p:nvPr/>
          </p:nvSpPr>
          <p:spPr>
            <a:xfrm>
              <a:off x="1785465" y="4109903"/>
              <a:ext cx="88046" cy="161162"/>
            </a:xfrm>
            <a:custGeom>
              <a:rect b="b" l="l" r="r" t="t"/>
              <a:pathLst>
                <a:path extrusionOk="0" h="5905" w="3226">
                  <a:moveTo>
                    <a:pt x="3226" y="1"/>
                  </a:moveTo>
                  <a:lnTo>
                    <a:pt x="0" y="2146"/>
                  </a:lnTo>
                  <a:lnTo>
                    <a:pt x="0" y="5904"/>
                  </a:lnTo>
                  <a:lnTo>
                    <a:pt x="3226" y="3759"/>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3"/>
            <p:cNvSpPr/>
            <p:nvPr/>
          </p:nvSpPr>
          <p:spPr>
            <a:xfrm>
              <a:off x="1981071" y="4182801"/>
              <a:ext cx="39902" cy="39902"/>
            </a:xfrm>
            <a:custGeom>
              <a:rect b="b" l="l" r="r" t="t"/>
              <a:pathLst>
                <a:path extrusionOk="0" h="1462" w="1462">
                  <a:moveTo>
                    <a:pt x="522" y="1"/>
                  </a:moveTo>
                  <a:lnTo>
                    <a:pt x="0" y="939"/>
                  </a:lnTo>
                  <a:lnTo>
                    <a:pt x="939" y="1462"/>
                  </a:lnTo>
                  <a:lnTo>
                    <a:pt x="1461" y="523"/>
                  </a:lnTo>
                  <a:lnTo>
                    <a:pt x="5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3" name="Google Shape;1593;p63"/>
          <p:cNvSpPr/>
          <p:nvPr/>
        </p:nvSpPr>
        <p:spPr>
          <a:xfrm>
            <a:off x="2320944" y="4103843"/>
            <a:ext cx="500435" cy="500463"/>
          </a:xfrm>
          <a:custGeom>
            <a:rect b="b" l="l" r="r" t="t"/>
            <a:pathLst>
              <a:path extrusionOk="0" h="18337" w="18336">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4" name="Google Shape;1594;p63"/>
          <p:cNvGrpSpPr/>
          <p:nvPr/>
        </p:nvGrpSpPr>
        <p:grpSpPr>
          <a:xfrm>
            <a:off x="3151482" y="4103952"/>
            <a:ext cx="439873" cy="500353"/>
            <a:chOff x="3151482" y="4027752"/>
            <a:chExt cx="439873" cy="500353"/>
          </a:xfrm>
        </p:grpSpPr>
        <p:sp>
          <p:nvSpPr>
            <p:cNvPr id="1595" name="Google Shape;1595;p63"/>
            <p:cNvSpPr/>
            <p:nvPr/>
          </p:nvSpPr>
          <p:spPr>
            <a:xfrm>
              <a:off x="3298070" y="4057037"/>
              <a:ext cx="146697" cy="117221"/>
            </a:xfrm>
            <a:custGeom>
              <a:rect b="b" l="l" r="r" t="t"/>
              <a:pathLst>
                <a:path extrusionOk="0" h="4295" w="5375">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3"/>
            <p:cNvSpPr/>
            <p:nvPr/>
          </p:nvSpPr>
          <p:spPr>
            <a:xfrm>
              <a:off x="3356722" y="4027752"/>
              <a:ext cx="29394" cy="88046"/>
            </a:xfrm>
            <a:custGeom>
              <a:rect b="b" l="l" r="r" t="t"/>
              <a:pathLst>
                <a:path extrusionOk="0" h="3226" w="1077">
                  <a:moveTo>
                    <a:pt x="1" y="1"/>
                  </a:moveTo>
                  <a:lnTo>
                    <a:pt x="1" y="3226"/>
                  </a:lnTo>
                  <a:lnTo>
                    <a:pt x="1077" y="3226"/>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3"/>
            <p:cNvSpPr/>
            <p:nvPr/>
          </p:nvSpPr>
          <p:spPr>
            <a:xfrm>
              <a:off x="3210052" y="4348739"/>
              <a:ext cx="58679" cy="144486"/>
            </a:xfrm>
            <a:custGeom>
              <a:rect b="b" l="l" r="r" t="t"/>
              <a:pathLst>
                <a:path extrusionOk="0" h="5294" w="2150">
                  <a:moveTo>
                    <a:pt x="0" y="1"/>
                  </a:moveTo>
                  <a:lnTo>
                    <a:pt x="0" y="4218"/>
                  </a:lnTo>
                  <a:lnTo>
                    <a:pt x="2149" y="5294"/>
                  </a:lnTo>
                  <a:lnTo>
                    <a:pt x="2149" y="99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3"/>
            <p:cNvSpPr/>
            <p:nvPr/>
          </p:nvSpPr>
          <p:spPr>
            <a:xfrm>
              <a:off x="3473943" y="4340279"/>
              <a:ext cx="58679" cy="152947"/>
            </a:xfrm>
            <a:custGeom>
              <a:rect b="b" l="l" r="r" t="t"/>
              <a:pathLst>
                <a:path extrusionOk="0" h="5604" w="2150">
                  <a:moveTo>
                    <a:pt x="2149" y="0"/>
                  </a:moveTo>
                  <a:lnTo>
                    <a:pt x="0" y="1154"/>
                  </a:lnTo>
                  <a:lnTo>
                    <a:pt x="0" y="5604"/>
                  </a:lnTo>
                  <a:lnTo>
                    <a:pt x="2149" y="4528"/>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3"/>
            <p:cNvSpPr/>
            <p:nvPr/>
          </p:nvSpPr>
          <p:spPr>
            <a:xfrm>
              <a:off x="3415373" y="4262249"/>
              <a:ext cx="29394" cy="29421"/>
            </a:xfrm>
            <a:custGeom>
              <a:rect b="b" l="l" r="r" t="t"/>
              <a:pathLst>
                <a:path extrusionOk="0" h="1078" w="1077">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3"/>
            <p:cNvSpPr/>
            <p:nvPr/>
          </p:nvSpPr>
          <p:spPr>
            <a:xfrm>
              <a:off x="3298070" y="4262249"/>
              <a:ext cx="29394" cy="29421"/>
            </a:xfrm>
            <a:custGeom>
              <a:rect b="b" l="l" r="r" t="t"/>
              <a:pathLst>
                <a:path extrusionOk="0" h="1078" w="1077">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3"/>
            <p:cNvSpPr/>
            <p:nvPr/>
          </p:nvSpPr>
          <p:spPr>
            <a:xfrm>
              <a:off x="3210052" y="4091890"/>
              <a:ext cx="322652" cy="436216"/>
            </a:xfrm>
            <a:custGeom>
              <a:rect b="b" l="l" r="r" t="t"/>
              <a:pathLst>
                <a:path extrusionOk="0" h="15983" w="11822">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3"/>
            <p:cNvSpPr/>
            <p:nvPr/>
          </p:nvSpPr>
          <p:spPr>
            <a:xfrm>
              <a:off x="3561961" y="4223740"/>
              <a:ext cx="29394" cy="106250"/>
            </a:xfrm>
            <a:custGeom>
              <a:rect b="b" l="l" r="r" t="t"/>
              <a:pathLst>
                <a:path extrusionOk="0" h="3893" w="1077">
                  <a:moveTo>
                    <a:pt x="0" y="0"/>
                  </a:moveTo>
                  <a:lnTo>
                    <a:pt x="0" y="3893"/>
                  </a:lnTo>
                  <a:lnTo>
                    <a:pt x="1077" y="3353"/>
                  </a:lnTo>
                  <a:lnTo>
                    <a:pt x="1077" y="54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3"/>
            <p:cNvSpPr/>
            <p:nvPr/>
          </p:nvSpPr>
          <p:spPr>
            <a:xfrm>
              <a:off x="3151482" y="4224040"/>
              <a:ext cx="29421" cy="106059"/>
            </a:xfrm>
            <a:custGeom>
              <a:rect b="b" l="l" r="r" t="t"/>
              <a:pathLst>
                <a:path extrusionOk="0" h="3886" w="1078">
                  <a:moveTo>
                    <a:pt x="1077" y="0"/>
                  </a:moveTo>
                  <a:lnTo>
                    <a:pt x="1" y="536"/>
                  </a:lnTo>
                  <a:lnTo>
                    <a:pt x="1" y="3345"/>
                  </a:lnTo>
                  <a:lnTo>
                    <a:pt x="1077" y="388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63"/>
          <p:cNvGrpSpPr/>
          <p:nvPr/>
        </p:nvGrpSpPr>
        <p:grpSpPr>
          <a:xfrm>
            <a:off x="4003063" y="4103952"/>
            <a:ext cx="337199" cy="500353"/>
            <a:chOff x="4003063" y="4027752"/>
            <a:chExt cx="337199" cy="500353"/>
          </a:xfrm>
        </p:grpSpPr>
        <p:sp>
          <p:nvSpPr>
            <p:cNvPr id="1605" name="Google Shape;1605;p63"/>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3"/>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3"/>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3"/>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3"/>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3"/>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3"/>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3"/>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3"/>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3"/>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3"/>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63"/>
          <p:cNvGrpSpPr/>
          <p:nvPr/>
        </p:nvGrpSpPr>
        <p:grpSpPr>
          <a:xfrm>
            <a:off x="4721893" y="4120491"/>
            <a:ext cx="500353" cy="466947"/>
            <a:chOff x="4721893" y="4044291"/>
            <a:chExt cx="500353" cy="466947"/>
          </a:xfrm>
        </p:grpSpPr>
        <p:sp>
          <p:nvSpPr>
            <p:cNvPr id="1617" name="Google Shape;1617;p63"/>
            <p:cNvSpPr/>
            <p:nvPr/>
          </p:nvSpPr>
          <p:spPr>
            <a:xfrm>
              <a:off x="4751068" y="4306954"/>
              <a:ext cx="441811" cy="145633"/>
            </a:xfrm>
            <a:custGeom>
              <a:rect b="b" l="l" r="r" t="t"/>
              <a:pathLst>
                <a:path extrusionOk="0" h="5336" w="16188">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3"/>
            <p:cNvSpPr/>
            <p:nvPr/>
          </p:nvSpPr>
          <p:spPr>
            <a:xfrm>
              <a:off x="4869436" y="4044291"/>
              <a:ext cx="206522" cy="59197"/>
            </a:xfrm>
            <a:custGeom>
              <a:rect b="b" l="l" r="r" t="t"/>
              <a:pathLst>
                <a:path extrusionOk="0" h="2169" w="7567">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3"/>
            <p:cNvSpPr/>
            <p:nvPr/>
          </p:nvSpPr>
          <p:spPr>
            <a:xfrm>
              <a:off x="4907673" y="4102424"/>
              <a:ext cx="131304" cy="46506"/>
            </a:xfrm>
            <a:custGeom>
              <a:rect b="b" l="l" r="r" t="t"/>
              <a:pathLst>
                <a:path extrusionOk="0" h="1704" w="4811">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3"/>
            <p:cNvSpPr/>
            <p:nvPr/>
          </p:nvSpPr>
          <p:spPr>
            <a:xfrm>
              <a:off x="4780544" y="4481845"/>
              <a:ext cx="88919" cy="29394"/>
            </a:xfrm>
            <a:custGeom>
              <a:rect b="b" l="l" r="r" t="t"/>
              <a:pathLst>
                <a:path extrusionOk="0" h="1077" w="3258">
                  <a:moveTo>
                    <a:pt x="1" y="0"/>
                  </a:moveTo>
                  <a:lnTo>
                    <a:pt x="1" y="1077"/>
                  </a:lnTo>
                  <a:lnTo>
                    <a:pt x="3258" y="1077"/>
                  </a:lnTo>
                  <a:lnTo>
                    <a:pt x="3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3"/>
            <p:cNvSpPr/>
            <p:nvPr/>
          </p:nvSpPr>
          <p:spPr>
            <a:xfrm>
              <a:off x="5074566" y="4481845"/>
              <a:ext cx="89028" cy="29394"/>
            </a:xfrm>
            <a:custGeom>
              <a:rect b="b" l="l" r="r" t="t"/>
              <a:pathLst>
                <a:path extrusionOk="0" h="1077" w="3262">
                  <a:moveTo>
                    <a:pt x="1" y="0"/>
                  </a:moveTo>
                  <a:lnTo>
                    <a:pt x="1" y="1077"/>
                  </a:lnTo>
                  <a:lnTo>
                    <a:pt x="3261" y="1077"/>
                  </a:lnTo>
                  <a:lnTo>
                    <a:pt x="3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3"/>
            <p:cNvSpPr/>
            <p:nvPr/>
          </p:nvSpPr>
          <p:spPr>
            <a:xfrm>
              <a:off x="4806636" y="4189651"/>
              <a:ext cx="330867" cy="88046"/>
            </a:xfrm>
            <a:custGeom>
              <a:rect b="b" l="l" r="r" t="t"/>
              <a:pathLst>
                <a:path extrusionOk="0" h="3226" w="12123">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3"/>
            <p:cNvSpPr/>
            <p:nvPr/>
          </p:nvSpPr>
          <p:spPr>
            <a:xfrm>
              <a:off x="4957372" y="4160285"/>
              <a:ext cx="29394" cy="29394"/>
            </a:xfrm>
            <a:custGeom>
              <a:rect b="b" l="l" r="r" t="t"/>
              <a:pathLst>
                <a:path extrusionOk="0" h="1077" w="1077">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3"/>
            <p:cNvSpPr/>
            <p:nvPr/>
          </p:nvSpPr>
          <p:spPr>
            <a:xfrm>
              <a:off x="4721893" y="4306954"/>
              <a:ext cx="118204" cy="57696"/>
            </a:xfrm>
            <a:custGeom>
              <a:rect b="b" l="l" r="r" t="t"/>
              <a:pathLst>
                <a:path extrusionOk="0" h="2114" w="4331">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3"/>
            <p:cNvSpPr/>
            <p:nvPr/>
          </p:nvSpPr>
          <p:spPr>
            <a:xfrm>
              <a:off x="5103960" y="4306954"/>
              <a:ext cx="118286" cy="57696"/>
            </a:xfrm>
            <a:custGeom>
              <a:rect b="b" l="l" r="r" t="t"/>
              <a:pathLst>
                <a:path extrusionOk="0" h="2114" w="4334">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63"/>
          <p:cNvGrpSpPr/>
          <p:nvPr/>
        </p:nvGrpSpPr>
        <p:grpSpPr>
          <a:xfrm>
            <a:off x="5522218" y="4103843"/>
            <a:ext cx="500353" cy="500544"/>
            <a:chOff x="5522218" y="4027643"/>
            <a:chExt cx="500353" cy="500544"/>
          </a:xfrm>
        </p:grpSpPr>
        <p:sp>
          <p:nvSpPr>
            <p:cNvPr id="1627" name="Google Shape;1627;p63"/>
            <p:cNvSpPr/>
            <p:nvPr/>
          </p:nvSpPr>
          <p:spPr>
            <a:xfrm>
              <a:off x="5611191" y="4468444"/>
              <a:ext cx="87964" cy="59661"/>
            </a:xfrm>
            <a:custGeom>
              <a:rect b="b" l="l" r="r" t="t"/>
              <a:pathLst>
                <a:path extrusionOk="0" h="2186" w="3223">
                  <a:moveTo>
                    <a:pt x="1" y="1"/>
                  </a:moveTo>
                  <a:lnTo>
                    <a:pt x="1" y="2185"/>
                  </a:lnTo>
                  <a:lnTo>
                    <a:pt x="3223" y="2185"/>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3"/>
            <p:cNvSpPr/>
            <p:nvPr/>
          </p:nvSpPr>
          <p:spPr>
            <a:xfrm>
              <a:off x="5522218" y="4351250"/>
              <a:ext cx="338154" cy="176937"/>
            </a:xfrm>
            <a:custGeom>
              <a:rect b="b" l="l" r="r" t="t"/>
              <a:pathLst>
                <a:path extrusionOk="0" h="6483" w="1239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3"/>
            <p:cNvSpPr/>
            <p:nvPr/>
          </p:nvSpPr>
          <p:spPr>
            <a:xfrm>
              <a:off x="5522218" y="4027643"/>
              <a:ext cx="500353" cy="206222"/>
            </a:xfrm>
            <a:custGeom>
              <a:rect b="b" l="l" r="r" t="t"/>
              <a:pathLst>
                <a:path extrusionOk="0" h="7556" w="18333">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3"/>
            <p:cNvSpPr/>
            <p:nvPr/>
          </p:nvSpPr>
          <p:spPr>
            <a:xfrm>
              <a:off x="5742960" y="4146011"/>
              <a:ext cx="44023" cy="87964"/>
            </a:xfrm>
            <a:custGeom>
              <a:rect b="b" l="l" r="r" t="t"/>
              <a:pathLst>
                <a:path extrusionOk="0" h="3223" w="1613">
                  <a:moveTo>
                    <a:pt x="0" y="1"/>
                  </a:moveTo>
                  <a:lnTo>
                    <a:pt x="0" y="3223"/>
                  </a:lnTo>
                  <a:lnTo>
                    <a:pt x="1613" y="3223"/>
                  </a:lnTo>
                  <a:lnTo>
                    <a:pt x="16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3"/>
            <p:cNvSpPr/>
            <p:nvPr/>
          </p:nvSpPr>
          <p:spPr>
            <a:xfrm>
              <a:off x="5742960" y="4263232"/>
              <a:ext cx="44023" cy="90065"/>
            </a:xfrm>
            <a:custGeom>
              <a:rect b="b" l="l" r="r" t="t"/>
              <a:pathLst>
                <a:path extrusionOk="0" h="3300" w="1613">
                  <a:moveTo>
                    <a:pt x="0" y="0"/>
                  </a:moveTo>
                  <a:lnTo>
                    <a:pt x="0" y="2322"/>
                  </a:lnTo>
                  <a:cubicBezTo>
                    <a:pt x="625" y="2506"/>
                    <a:pt x="1172" y="2844"/>
                    <a:pt x="1613" y="3300"/>
                  </a:cubicBezTo>
                  <a:lnTo>
                    <a:pt x="16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3"/>
            <p:cNvSpPr/>
            <p:nvPr/>
          </p:nvSpPr>
          <p:spPr>
            <a:xfrm>
              <a:off x="5669761" y="4263232"/>
              <a:ext cx="43941" cy="58679"/>
            </a:xfrm>
            <a:custGeom>
              <a:rect b="b" l="l" r="r" t="t"/>
              <a:pathLst>
                <a:path extrusionOk="0" h="2150" w="1610">
                  <a:moveTo>
                    <a:pt x="0" y="0"/>
                  </a:moveTo>
                  <a:lnTo>
                    <a:pt x="0" y="2149"/>
                  </a:lnTo>
                  <a:lnTo>
                    <a:pt x="1609" y="2149"/>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3"/>
            <p:cNvSpPr/>
            <p:nvPr/>
          </p:nvSpPr>
          <p:spPr>
            <a:xfrm>
              <a:off x="5596454" y="4263232"/>
              <a:ext cx="43968" cy="58679"/>
            </a:xfrm>
            <a:custGeom>
              <a:rect b="b" l="l" r="r" t="t"/>
              <a:pathLst>
                <a:path extrusionOk="0" h="2150" w="1611">
                  <a:moveTo>
                    <a:pt x="1" y="0"/>
                  </a:moveTo>
                  <a:lnTo>
                    <a:pt x="1" y="2149"/>
                  </a:lnTo>
                  <a:lnTo>
                    <a:pt x="1610" y="2149"/>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3"/>
            <p:cNvSpPr/>
            <p:nvPr/>
          </p:nvSpPr>
          <p:spPr>
            <a:xfrm>
              <a:off x="5522218" y="4292599"/>
              <a:ext cx="44896" cy="60316"/>
            </a:xfrm>
            <a:custGeom>
              <a:rect b="b" l="l" r="r" t="t"/>
              <a:pathLst>
                <a:path extrusionOk="0" h="2210" w="1645">
                  <a:moveTo>
                    <a:pt x="0" y="0"/>
                  </a:moveTo>
                  <a:lnTo>
                    <a:pt x="0" y="2209"/>
                  </a:lnTo>
                  <a:cubicBezTo>
                    <a:pt x="441" y="1761"/>
                    <a:pt x="1031" y="1433"/>
                    <a:pt x="1645" y="1250"/>
                  </a:cubicBezTo>
                  <a:lnTo>
                    <a:pt x="1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3"/>
            <p:cNvSpPr/>
            <p:nvPr/>
          </p:nvSpPr>
          <p:spPr>
            <a:xfrm>
              <a:off x="5816349" y="4380426"/>
              <a:ext cx="43941" cy="29394"/>
            </a:xfrm>
            <a:custGeom>
              <a:rect b="b" l="l" r="r" t="t"/>
              <a:pathLst>
                <a:path extrusionOk="0" h="1077" w="1610">
                  <a:moveTo>
                    <a:pt x="0" y="1"/>
                  </a:moveTo>
                  <a:lnTo>
                    <a:pt x="0" y="1077"/>
                  </a:lnTo>
                  <a:lnTo>
                    <a:pt x="1609" y="1077"/>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3"/>
          <p:cNvGrpSpPr/>
          <p:nvPr/>
        </p:nvGrpSpPr>
        <p:grpSpPr>
          <a:xfrm>
            <a:off x="6322543" y="4103570"/>
            <a:ext cx="500517" cy="500735"/>
            <a:chOff x="6322543" y="4027370"/>
            <a:chExt cx="500517" cy="500735"/>
          </a:xfrm>
        </p:grpSpPr>
        <p:sp>
          <p:nvSpPr>
            <p:cNvPr id="1637" name="Google Shape;1637;p63"/>
            <p:cNvSpPr/>
            <p:nvPr/>
          </p:nvSpPr>
          <p:spPr>
            <a:xfrm>
              <a:off x="6469895" y="4027370"/>
              <a:ext cx="205622" cy="206604"/>
            </a:xfrm>
            <a:custGeom>
              <a:rect b="b" l="l" r="r" t="t"/>
              <a:pathLst>
                <a:path extrusionOk="0" h="7570" w="7534">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3"/>
            <p:cNvSpPr/>
            <p:nvPr/>
          </p:nvSpPr>
          <p:spPr>
            <a:xfrm>
              <a:off x="6322543" y="4189924"/>
              <a:ext cx="59634" cy="73335"/>
            </a:xfrm>
            <a:custGeom>
              <a:rect b="b" l="l" r="r" t="t"/>
              <a:pathLst>
                <a:path extrusionOk="0" h="2687" w="2185">
                  <a:moveTo>
                    <a:pt x="0" y="1"/>
                  </a:moveTo>
                  <a:lnTo>
                    <a:pt x="0" y="2686"/>
                  </a:lnTo>
                  <a:lnTo>
                    <a:pt x="2184" y="2686"/>
                  </a:lnTo>
                  <a:lnTo>
                    <a:pt x="2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3"/>
            <p:cNvSpPr/>
            <p:nvPr/>
          </p:nvSpPr>
          <p:spPr>
            <a:xfrm>
              <a:off x="6322543" y="4087359"/>
              <a:ext cx="59634" cy="73335"/>
            </a:xfrm>
            <a:custGeom>
              <a:rect b="b" l="l" r="r" t="t"/>
              <a:pathLst>
                <a:path extrusionOk="0" h="2687" w="2185">
                  <a:moveTo>
                    <a:pt x="0" y="1"/>
                  </a:moveTo>
                  <a:lnTo>
                    <a:pt x="0" y="2686"/>
                  </a:lnTo>
                  <a:lnTo>
                    <a:pt x="2184" y="2686"/>
                  </a:lnTo>
                  <a:lnTo>
                    <a:pt x="2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3"/>
            <p:cNvSpPr/>
            <p:nvPr/>
          </p:nvSpPr>
          <p:spPr>
            <a:xfrm>
              <a:off x="6322625" y="4281900"/>
              <a:ext cx="235589" cy="157396"/>
            </a:xfrm>
            <a:custGeom>
              <a:rect b="b" l="l" r="r" t="t"/>
              <a:pathLst>
                <a:path extrusionOk="0" h="5767" w="8632">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3"/>
            <p:cNvSpPr/>
            <p:nvPr/>
          </p:nvSpPr>
          <p:spPr>
            <a:xfrm>
              <a:off x="6646505" y="4214679"/>
              <a:ext cx="87472" cy="87855"/>
            </a:xfrm>
            <a:custGeom>
              <a:rect b="b" l="l" r="r" t="t"/>
              <a:pathLst>
                <a:path extrusionOk="0" h="3219" w="3205">
                  <a:moveTo>
                    <a:pt x="1695" y="1"/>
                  </a:moveTo>
                  <a:lnTo>
                    <a:pt x="1" y="1695"/>
                  </a:lnTo>
                  <a:lnTo>
                    <a:pt x="1518" y="3219"/>
                  </a:lnTo>
                  <a:lnTo>
                    <a:pt x="3205" y="1529"/>
                  </a:lnTo>
                  <a:lnTo>
                    <a:pt x="1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3"/>
            <p:cNvSpPr/>
            <p:nvPr/>
          </p:nvSpPr>
          <p:spPr>
            <a:xfrm>
              <a:off x="6411326" y="4214679"/>
              <a:ext cx="87582" cy="87855"/>
            </a:xfrm>
            <a:custGeom>
              <a:rect b="b" l="l" r="r" t="t"/>
              <a:pathLst>
                <a:path extrusionOk="0" h="3219" w="3209">
                  <a:moveTo>
                    <a:pt x="1514" y="1"/>
                  </a:moveTo>
                  <a:lnTo>
                    <a:pt x="1" y="1529"/>
                  </a:lnTo>
                  <a:lnTo>
                    <a:pt x="1691" y="3219"/>
                  </a:lnTo>
                  <a:lnTo>
                    <a:pt x="3208" y="1698"/>
                  </a:lnTo>
                  <a:lnTo>
                    <a:pt x="1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3"/>
            <p:cNvSpPr/>
            <p:nvPr/>
          </p:nvSpPr>
          <p:spPr>
            <a:xfrm>
              <a:off x="6587472" y="4281818"/>
              <a:ext cx="235589" cy="157287"/>
            </a:xfrm>
            <a:custGeom>
              <a:rect b="b" l="l" r="r" t="t"/>
              <a:pathLst>
                <a:path extrusionOk="0" h="5763" w="8632">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3"/>
            <p:cNvSpPr/>
            <p:nvPr/>
          </p:nvSpPr>
          <p:spPr>
            <a:xfrm>
              <a:off x="6587390" y="4468444"/>
              <a:ext cx="117221" cy="59661"/>
            </a:xfrm>
            <a:custGeom>
              <a:rect b="b" l="l" r="r" t="t"/>
              <a:pathLst>
                <a:path extrusionOk="0" h="2186" w="4295">
                  <a:moveTo>
                    <a:pt x="0" y="1"/>
                  </a:moveTo>
                  <a:lnTo>
                    <a:pt x="0" y="2185"/>
                  </a:lnTo>
                  <a:lnTo>
                    <a:pt x="4295" y="2185"/>
                  </a:lnTo>
                  <a:lnTo>
                    <a:pt x="42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3"/>
            <p:cNvSpPr/>
            <p:nvPr/>
          </p:nvSpPr>
          <p:spPr>
            <a:xfrm>
              <a:off x="6440692" y="4468444"/>
              <a:ext cx="117330" cy="59661"/>
            </a:xfrm>
            <a:custGeom>
              <a:rect b="b" l="l" r="r" t="t"/>
              <a:pathLst>
                <a:path extrusionOk="0" h="2186" w="4299">
                  <a:moveTo>
                    <a:pt x="1" y="1"/>
                  </a:moveTo>
                  <a:lnTo>
                    <a:pt x="1" y="2185"/>
                  </a:lnTo>
                  <a:lnTo>
                    <a:pt x="4299" y="2185"/>
                  </a:lnTo>
                  <a:lnTo>
                    <a:pt x="4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3"/>
            <p:cNvSpPr/>
            <p:nvPr/>
          </p:nvSpPr>
          <p:spPr>
            <a:xfrm>
              <a:off x="6763235" y="4087359"/>
              <a:ext cx="59634" cy="73335"/>
            </a:xfrm>
            <a:custGeom>
              <a:rect b="b" l="l" r="r" t="t"/>
              <a:pathLst>
                <a:path extrusionOk="0" h="2687" w="2185">
                  <a:moveTo>
                    <a:pt x="1" y="1"/>
                  </a:moveTo>
                  <a:lnTo>
                    <a:pt x="1" y="2686"/>
                  </a:lnTo>
                  <a:lnTo>
                    <a:pt x="2185" y="2686"/>
                  </a:lnTo>
                  <a:lnTo>
                    <a:pt x="2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3"/>
            <p:cNvSpPr/>
            <p:nvPr/>
          </p:nvSpPr>
          <p:spPr>
            <a:xfrm>
              <a:off x="6763235" y="4189924"/>
              <a:ext cx="59634" cy="73335"/>
            </a:xfrm>
            <a:custGeom>
              <a:rect b="b" l="l" r="r" t="t"/>
              <a:pathLst>
                <a:path extrusionOk="0" h="2687" w="2185">
                  <a:moveTo>
                    <a:pt x="1" y="1"/>
                  </a:moveTo>
                  <a:lnTo>
                    <a:pt x="1" y="2686"/>
                  </a:lnTo>
                  <a:lnTo>
                    <a:pt x="2185" y="2686"/>
                  </a:lnTo>
                  <a:lnTo>
                    <a:pt x="2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63"/>
          <p:cNvGrpSpPr/>
          <p:nvPr/>
        </p:nvGrpSpPr>
        <p:grpSpPr>
          <a:xfrm>
            <a:off x="7122759" y="4119454"/>
            <a:ext cx="500544" cy="469349"/>
            <a:chOff x="7122759" y="4043254"/>
            <a:chExt cx="500544" cy="469349"/>
          </a:xfrm>
        </p:grpSpPr>
        <p:sp>
          <p:nvSpPr>
            <p:cNvPr id="1649" name="Google Shape;1649;p63"/>
            <p:cNvSpPr/>
            <p:nvPr/>
          </p:nvSpPr>
          <p:spPr>
            <a:xfrm>
              <a:off x="7259031" y="4444563"/>
              <a:ext cx="228002" cy="68040"/>
            </a:xfrm>
            <a:custGeom>
              <a:rect b="b" l="l" r="r" t="t"/>
              <a:pathLst>
                <a:path extrusionOk="0" h="2493" w="8354">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3"/>
            <p:cNvSpPr/>
            <p:nvPr/>
          </p:nvSpPr>
          <p:spPr>
            <a:xfrm>
              <a:off x="7300543" y="4402969"/>
              <a:ext cx="144978" cy="50873"/>
            </a:xfrm>
            <a:custGeom>
              <a:rect b="b" l="l" r="r" t="t"/>
              <a:pathLst>
                <a:path extrusionOk="0" h="1864" w="5312">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3"/>
            <p:cNvSpPr/>
            <p:nvPr/>
          </p:nvSpPr>
          <p:spPr>
            <a:xfrm>
              <a:off x="7329036" y="4307337"/>
              <a:ext cx="87964" cy="87855"/>
            </a:xfrm>
            <a:custGeom>
              <a:rect b="b" l="l" r="r" t="t"/>
              <a:pathLst>
                <a:path extrusionOk="0" h="3219" w="3223">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3"/>
            <p:cNvSpPr/>
            <p:nvPr/>
          </p:nvSpPr>
          <p:spPr>
            <a:xfrm>
              <a:off x="7493746" y="4160557"/>
              <a:ext cx="129557" cy="129175"/>
            </a:xfrm>
            <a:custGeom>
              <a:rect b="b" l="l" r="r" t="t"/>
              <a:pathLst>
                <a:path extrusionOk="0" h="4733" w="4747">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3"/>
            <p:cNvSpPr/>
            <p:nvPr/>
          </p:nvSpPr>
          <p:spPr>
            <a:xfrm>
              <a:off x="7335695" y="4043254"/>
              <a:ext cx="74672" cy="65420"/>
            </a:xfrm>
            <a:custGeom>
              <a:rect b="b" l="l" r="r" t="t"/>
              <a:pathLst>
                <a:path extrusionOk="0" h="2397" w="2736">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3"/>
            <p:cNvSpPr/>
            <p:nvPr/>
          </p:nvSpPr>
          <p:spPr>
            <a:xfrm>
              <a:off x="7122759" y="4160557"/>
              <a:ext cx="129557" cy="129175"/>
            </a:xfrm>
            <a:custGeom>
              <a:rect b="b" l="l" r="r" t="t"/>
              <a:pathLst>
                <a:path extrusionOk="0" h="4733" w="4747">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3"/>
            <p:cNvSpPr/>
            <p:nvPr/>
          </p:nvSpPr>
          <p:spPr>
            <a:xfrm>
              <a:off x="7294484" y="4131273"/>
              <a:ext cx="156986" cy="58679"/>
            </a:xfrm>
            <a:custGeom>
              <a:rect b="b" l="l" r="r" t="t"/>
              <a:pathLst>
                <a:path extrusionOk="0" h="2150" w="5752">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3"/>
            <p:cNvSpPr/>
            <p:nvPr/>
          </p:nvSpPr>
          <p:spPr>
            <a:xfrm>
              <a:off x="7270384" y="4199558"/>
              <a:ext cx="205376" cy="133624"/>
            </a:xfrm>
            <a:custGeom>
              <a:rect b="b" l="l" r="r" t="t"/>
              <a:pathLst>
                <a:path extrusionOk="0" h="4896" w="7525">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63"/>
          <p:cNvGrpSpPr/>
          <p:nvPr/>
        </p:nvGrpSpPr>
        <p:grpSpPr>
          <a:xfrm>
            <a:off x="7923166" y="4103843"/>
            <a:ext cx="500654" cy="500463"/>
            <a:chOff x="7923166" y="4027643"/>
            <a:chExt cx="500654" cy="500463"/>
          </a:xfrm>
        </p:grpSpPr>
        <p:sp>
          <p:nvSpPr>
            <p:cNvPr id="1658" name="Google Shape;1658;p63"/>
            <p:cNvSpPr/>
            <p:nvPr/>
          </p:nvSpPr>
          <p:spPr>
            <a:xfrm>
              <a:off x="8158646" y="4498684"/>
              <a:ext cx="29394" cy="29421"/>
            </a:xfrm>
            <a:custGeom>
              <a:rect b="b" l="l" r="r" t="t"/>
              <a:pathLst>
                <a:path extrusionOk="0" h="1078" w="1077">
                  <a:moveTo>
                    <a:pt x="0" y="1"/>
                  </a:moveTo>
                  <a:lnTo>
                    <a:pt x="0" y="1077"/>
                  </a:ln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3"/>
            <p:cNvSpPr/>
            <p:nvPr/>
          </p:nvSpPr>
          <p:spPr>
            <a:xfrm>
              <a:off x="8158646" y="4027752"/>
              <a:ext cx="29394" cy="29394"/>
            </a:xfrm>
            <a:custGeom>
              <a:rect b="b" l="l" r="r" t="t"/>
              <a:pathLst>
                <a:path extrusionOk="0" h="1077" w="1077">
                  <a:moveTo>
                    <a:pt x="0" y="1"/>
                  </a:moveTo>
                  <a:lnTo>
                    <a:pt x="0" y="1077"/>
                  </a:ln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3"/>
            <p:cNvSpPr/>
            <p:nvPr/>
          </p:nvSpPr>
          <p:spPr>
            <a:xfrm>
              <a:off x="8129279" y="4233838"/>
              <a:ext cx="88046" cy="88073"/>
            </a:xfrm>
            <a:custGeom>
              <a:rect b="b" l="l" r="r" t="t"/>
              <a:pathLst>
                <a:path extrusionOk="0" h="3227" w="3226">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3"/>
            <p:cNvSpPr/>
            <p:nvPr/>
          </p:nvSpPr>
          <p:spPr>
            <a:xfrm>
              <a:off x="7923166" y="4027643"/>
              <a:ext cx="500654" cy="500463"/>
            </a:xfrm>
            <a:custGeom>
              <a:rect b="b" l="l" r="r" t="t"/>
              <a:pathLst>
                <a:path extrusionOk="0" h="18337" w="18344">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1667" name="Google Shape;1667;p64"/>
          <p:cNvGrpSpPr/>
          <p:nvPr/>
        </p:nvGrpSpPr>
        <p:grpSpPr>
          <a:xfrm>
            <a:off x="1078327" y="2800534"/>
            <a:ext cx="1621728" cy="1617798"/>
            <a:chOff x="1078275" y="2139824"/>
            <a:chExt cx="2474788" cy="2468790"/>
          </a:xfrm>
        </p:grpSpPr>
        <p:sp>
          <p:nvSpPr>
            <p:cNvPr id="1668" name="Google Shape;1668;p64"/>
            <p:cNvSpPr/>
            <p:nvPr/>
          </p:nvSpPr>
          <p:spPr>
            <a:xfrm>
              <a:off x="1483431" y="2576795"/>
              <a:ext cx="1578449" cy="1578255"/>
            </a:xfrm>
            <a:custGeom>
              <a:rect b="b" l="l" r="r" t="t"/>
              <a:pathLst>
                <a:path extrusionOk="0" h="33983" w="33989">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1438244" y="2532165"/>
              <a:ext cx="1668543" cy="1667239"/>
            </a:xfrm>
            <a:custGeom>
              <a:rect b="b" l="l" r="r" t="t"/>
              <a:pathLst>
                <a:path extrusionOk="0" h="35899" w="35929">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1112177" y="2261409"/>
              <a:ext cx="2299802" cy="2296396"/>
            </a:xfrm>
            <a:custGeom>
              <a:rect b="b" l="l" r="r" t="t"/>
              <a:pathLst>
                <a:path extrusionOk="0" h="49446" w="49522">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1078275" y="2139824"/>
              <a:ext cx="2474788" cy="2468790"/>
            </a:xfrm>
            <a:custGeom>
              <a:rect b="b" l="l" r="r" t="t"/>
              <a:pathLst>
                <a:path extrusionOk="0" h="53158" w="5329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1557459" y="2650266"/>
              <a:ext cx="1430677" cy="1430754"/>
            </a:xfrm>
            <a:custGeom>
              <a:rect b="b" l="l" r="r" t="t"/>
              <a:pathLst>
                <a:path extrusionOk="0" fill="none" h="30807" w="30807">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1621084" y="3202738"/>
              <a:ext cx="1303710" cy="326073"/>
            </a:xfrm>
            <a:custGeom>
              <a:rect b="b" l="l" r="r" t="t"/>
              <a:pathLst>
                <a:path extrusionOk="0" fill="none" h="7021" w="28073">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2915133" y="3475072"/>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1638175" y="3493788"/>
              <a:ext cx="1272688" cy="141928"/>
            </a:xfrm>
            <a:custGeom>
              <a:rect b="b" l="l" r="r" t="t"/>
              <a:pathLst>
                <a:path extrusionOk="0" fill="none" h="3056" w="27405">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1633902" y="349244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1663578" y="3423476"/>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1679601" y="3314430"/>
              <a:ext cx="1194390" cy="103753"/>
            </a:xfrm>
            <a:custGeom>
              <a:rect b="b" l="l" r="r" t="t"/>
              <a:pathLst>
                <a:path extrusionOk="0" fill="none" h="2234" w="25719">
                  <a:moveTo>
                    <a:pt x="0" y="2118"/>
                  </a:moveTo>
                  <a:cubicBezTo>
                    <a:pt x="2095" y="875"/>
                    <a:pt x="7021" y="1"/>
                    <a:pt x="12770" y="1"/>
                  </a:cubicBezTo>
                  <a:cubicBezTo>
                    <a:pt x="18686" y="1"/>
                    <a:pt x="23739" y="927"/>
                    <a:pt x="25719" y="2233"/>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2881742" y="34234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1814839"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1833555" y="3430674"/>
              <a:ext cx="887840" cy="48718"/>
            </a:xfrm>
            <a:custGeom>
              <a:rect b="b" l="l" r="r" t="t"/>
              <a:pathLst>
                <a:path extrusionOk="0" fill="none" h="1049" w="19118">
                  <a:moveTo>
                    <a:pt x="0" y="991"/>
                  </a:moveTo>
                  <a:cubicBezTo>
                    <a:pt x="2406" y="381"/>
                    <a:pt x="5755" y="1"/>
                    <a:pt x="9461" y="1"/>
                  </a:cubicBezTo>
                  <a:cubicBezTo>
                    <a:pt x="13271" y="1"/>
                    <a:pt x="16706" y="404"/>
                    <a:pt x="19118" y="1048"/>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2730481"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2874543" y="3614862"/>
              <a:ext cx="46" cy="0"/>
            </a:xfrm>
            <a:custGeom>
              <a:rect b="b" l="l" r="r" t="t"/>
              <a:pathLst>
                <a:path extrusionOk="0" fill="none" h="0"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1676118" y="3620714"/>
              <a:ext cx="1184777" cy="116849"/>
            </a:xfrm>
            <a:custGeom>
              <a:rect b="b" l="l" r="r" t="t"/>
              <a:pathLst>
                <a:path extrusionOk="0" fill="none" h="2516" w="25512">
                  <a:moveTo>
                    <a:pt x="25512" y="173"/>
                  </a:moveTo>
                  <a:cubicBezTo>
                    <a:pt x="23866" y="1531"/>
                    <a:pt x="18819" y="2515"/>
                    <a:pt x="12851" y="2515"/>
                  </a:cubicBezTo>
                  <a:cubicBezTo>
                    <a:pt x="6636" y="2515"/>
                    <a:pt x="1422" y="1445"/>
                    <a:pt x="1"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1669430" y="3613237"/>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2814123" y="3729248"/>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1735470" y="3732964"/>
              <a:ext cx="1063151" cy="100269"/>
            </a:xfrm>
            <a:custGeom>
              <a:rect b="b" l="l" r="r" t="t"/>
              <a:pathLst>
                <a:path extrusionOk="0" fill="none" h="2159" w="22893">
                  <a:moveTo>
                    <a:pt x="22893" y="179"/>
                  </a:moveTo>
                  <a:cubicBezTo>
                    <a:pt x="21212" y="1336"/>
                    <a:pt x="16770" y="2159"/>
                    <a:pt x="11567" y="2159"/>
                  </a:cubicBezTo>
                  <a:cubicBezTo>
                    <a:pt x="6089" y="2159"/>
                    <a:pt x="1468" y="1244"/>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1728225" y="37262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2723004" y="3836111"/>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1828214" y="3840151"/>
              <a:ext cx="879016" cy="78627"/>
            </a:xfrm>
            <a:custGeom>
              <a:rect b="b" l="l" r="r" t="t"/>
              <a:pathLst>
                <a:path extrusionOk="0" fill="none" h="1693" w="18928">
                  <a:moveTo>
                    <a:pt x="18928" y="150"/>
                  </a:moveTo>
                  <a:cubicBezTo>
                    <a:pt x="17403" y="1059"/>
                    <a:pt x="13789" y="1692"/>
                    <a:pt x="9576" y="1692"/>
                  </a:cubicBezTo>
                  <a:cubicBezTo>
                    <a:pt x="5139" y="1692"/>
                    <a:pt x="1370" y="984"/>
                    <a:pt x="0" y="0"/>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1820180" y="383453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2609408" y="392328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1945525" y="3929134"/>
              <a:ext cx="646816" cy="52712"/>
            </a:xfrm>
            <a:custGeom>
              <a:rect b="b" l="l" r="r" t="t"/>
              <a:pathLst>
                <a:path extrusionOk="0" fill="none" h="1135" w="13928">
                  <a:moveTo>
                    <a:pt x="13927" y="87"/>
                  </a:moveTo>
                  <a:cubicBezTo>
                    <a:pt x="12644" y="709"/>
                    <a:pt x="10043" y="1134"/>
                    <a:pt x="7044" y="1134"/>
                  </a:cubicBezTo>
                  <a:cubicBezTo>
                    <a:pt x="3914" y="1134"/>
                    <a:pt x="1215" y="668"/>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1937259" y="392407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2272939" y="2756107"/>
              <a:ext cx="46" cy="609697"/>
            </a:xfrm>
            <a:custGeom>
              <a:rect b="b" l="l" r="r" t="t"/>
              <a:pathLst>
                <a:path extrusionOk="0" fill="none" h="13128" w="1">
                  <a:moveTo>
                    <a:pt x="0" y="13128"/>
                  </a:moveTo>
                  <a:lnTo>
                    <a:pt x="0"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2258774" y="2713891"/>
              <a:ext cx="27818" cy="51644"/>
            </a:xfrm>
            <a:custGeom>
              <a:rect b="b" l="l" r="r" t="t"/>
              <a:pathLst>
                <a:path extrusionOk="0" h="1112" w="599">
                  <a:moveTo>
                    <a:pt x="305" y="0"/>
                  </a:moveTo>
                  <a:lnTo>
                    <a:pt x="0" y="1111"/>
                  </a:lnTo>
                  <a:lnTo>
                    <a:pt x="599" y="1111"/>
                  </a:lnTo>
                  <a:lnTo>
                    <a:pt x="305"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2272939" y="3365748"/>
              <a:ext cx="609618" cy="46"/>
            </a:xfrm>
            <a:custGeom>
              <a:rect b="b" l="l" r="r" t="t"/>
              <a:pathLst>
                <a:path extrusionOk="0" fill="none" h="1" w="13127">
                  <a:moveTo>
                    <a:pt x="0" y="1"/>
                  </a:moveTo>
                  <a:lnTo>
                    <a:pt x="13127"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2872918" y="3352141"/>
              <a:ext cx="51920" cy="27262"/>
            </a:xfrm>
            <a:custGeom>
              <a:rect b="b" l="l" r="r" t="t"/>
              <a:pathLst>
                <a:path extrusionOk="0" h="587" w="1118">
                  <a:moveTo>
                    <a:pt x="1" y="0"/>
                  </a:moveTo>
                  <a:lnTo>
                    <a:pt x="1" y="587"/>
                  </a:lnTo>
                  <a:lnTo>
                    <a:pt x="1117" y="294"/>
                  </a:lnTo>
                  <a:lnTo>
                    <a:pt x="1"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2083689" y="3365748"/>
              <a:ext cx="189289" cy="129389"/>
            </a:xfrm>
            <a:custGeom>
              <a:rect b="b" l="l" r="r" t="t"/>
              <a:pathLst>
                <a:path extrusionOk="0" fill="none" h="2786" w="4076">
                  <a:moveTo>
                    <a:pt x="4075" y="1"/>
                  </a:moveTo>
                  <a:lnTo>
                    <a:pt x="1" y="2786"/>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2048951" y="3478277"/>
              <a:ext cx="50573" cy="40684"/>
            </a:xfrm>
            <a:custGeom>
              <a:rect b="b" l="l" r="r" t="t"/>
              <a:pathLst>
                <a:path extrusionOk="0" h="876" w="1089">
                  <a:moveTo>
                    <a:pt x="749" y="0"/>
                  </a:moveTo>
                  <a:lnTo>
                    <a:pt x="1" y="875"/>
                  </a:lnTo>
                  <a:lnTo>
                    <a:pt x="1" y="875"/>
                  </a:lnTo>
                  <a:lnTo>
                    <a:pt x="1088" y="489"/>
                  </a:lnTo>
                  <a:lnTo>
                    <a:pt x="749"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2272939" y="3018317"/>
              <a:ext cx="261922" cy="347483"/>
            </a:xfrm>
            <a:custGeom>
              <a:rect b="b" l="l" r="r" t="t"/>
              <a:pathLst>
                <a:path extrusionOk="0" fill="none" h="7482" w="5640">
                  <a:moveTo>
                    <a:pt x="0" y="7482"/>
                  </a:moveTo>
                  <a:lnTo>
                    <a:pt x="5640" y="0"/>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2275864" y="3366027"/>
              <a:ext cx="247525" cy="127810"/>
            </a:xfrm>
            <a:custGeom>
              <a:rect b="b" l="l" r="r" t="t"/>
              <a:pathLst>
                <a:path extrusionOk="0" fill="none" h="2752" w="5330">
                  <a:moveTo>
                    <a:pt x="0" y="0"/>
                  </a:moveTo>
                  <a:lnTo>
                    <a:pt x="5329" y="2751"/>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2523352" y="3054913"/>
              <a:ext cx="46" cy="2972"/>
            </a:xfrm>
            <a:custGeom>
              <a:rect b="b" l="l" r="r" t="t"/>
              <a:pathLst>
                <a:path extrusionOk="0" fill="none" h="64" w="1">
                  <a:moveTo>
                    <a:pt x="0" y="1"/>
                  </a:moveTo>
                  <a:lnTo>
                    <a:pt x="0" y="6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2523352" y="3068800"/>
              <a:ext cx="46" cy="404700"/>
            </a:xfrm>
            <a:custGeom>
              <a:rect b="b" l="l" r="r" t="t"/>
              <a:pathLst>
                <a:path extrusionOk="0" fill="none" h="8714" w="1">
                  <a:moveTo>
                    <a:pt x="0" y="1"/>
                  </a:moveTo>
                  <a:lnTo>
                    <a:pt x="0" y="871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2523352" y="3479066"/>
              <a:ext cx="46" cy="2740"/>
            </a:xfrm>
            <a:custGeom>
              <a:rect b="b" l="l" r="r" t="t"/>
              <a:pathLst>
                <a:path extrusionOk="0" fill="none" h="59" w="1">
                  <a:moveTo>
                    <a:pt x="0" y="1"/>
                  </a:moveTo>
                  <a:lnTo>
                    <a:pt x="0" y="58"/>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2282831" y="3136697"/>
              <a:ext cx="102122" cy="55127"/>
            </a:xfrm>
            <a:custGeom>
              <a:rect b="b" l="l" r="r" t="t"/>
              <a:pathLst>
                <a:path extrusionOk="0" fill="none" h="1187" w="2199">
                  <a:moveTo>
                    <a:pt x="0" y="162"/>
                  </a:moveTo>
                  <a:cubicBezTo>
                    <a:pt x="0" y="162"/>
                    <a:pt x="1433" y="1"/>
                    <a:pt x="2198" y="1186"/>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2216512" y="3412515"/>
              <a:ext cx="112571" cy="35064"/>
            </a:xfrm>
            <a:custGeom>
              <a:rect b="b" l="l" r="r" t="t"/>
              <a:pathLst>
                <a:path extrusionOk="0" fill="none" h="755" w="2424">
                  <a:moveTo>
                    <a:pt x="2424" y="1"/>
                  </a:moveTo>
                  <a:cubicBezTo>
                    <a:pt x="2424" y="1"/>
                    <a:pt x="1192" y="754"/>
                    <a:pt x="1" y="1"/>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64"/>
          <p:cNvGrpSpPr/>
          <p:nvPr/>
        </p:nvGrpSpPr>
        <p:grpSpPr>
          <a:xfrm>
            <a:off x="2817488" y="2870833"/>
            <a:ext cx="1460145" cy="1427362"/>
            <a:chOff x="2897838" y="3051423"/>
            <a:chExt cx="1580244" cy="1544764"/>
          </a:xfrm>
        </p:grpSpPr>
        <p:sp>
          <p:nvSpPr>
            <p:cNvPr id="1709" name="Google Shape;1709;p64"/>
            <p:cNvSpPr/>
            <p:nvPr/>
          </p:nvSpPr>
          <p:spPr>
            <a:xfrm>
              <a:off x="2941524" y="3109264"/>
              <a:ext cx="1442107" cy="1458457"/>
            </a:xfrm>
            <a:custGeom>
              <a:rect b="b" l="l" r="r" t="t"/>
              <a:pathLst>
                <a:path extrusionOk="0" fill="none" h="45136" w="4463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2950443" y="3119507"/>
              <a:ext cx="1432607" cy="1439296"/>
            </a:xfrm>
            <a:custGeom>
              <a:rect b="b" l="l" r="r" t="t"/>
              <a:pathLst>
                <a:path extrusionOk="0" fill="none" h="44543" w="44336">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2960104" y="3129168"/>
              <a:ext cx="1423139" cy="1420134"/>
            </a:xfrm>
            <a:custGeom>
              <a:rect b="b" l="l" r="r" t="t"/>
              <a:pathLst>
                <a:path extrusionOk="0" fill="none" h="43950" w="44043">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2969798" y="3139218"/>
              <a:ext cx="1413640" cy="1400618"/>
            </a:xfrm>
            <a:custGeom>
              <a:rect b="b" l="l" r="r" t="t"/>
              <a:pathLst>
                <a:path extrusionOk="0" fill="none" h="43346" w="43749">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2978716" y="3149073"/>
              <a:ext cx="1404527" cy="1381650"/>
            </a:xfrm>
            <a:custGeom>
              <a:rect b="b" l="l" r="r" t="t"/>
              <a:pathLst>
                <a:path extrusionOk="0" fill="none" h="42759" w="43467">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2988022" y="3159284"/>
              <a:ext cx="1395609" cy="1362327"/>
            </a:xfrm>
            <a:custGeom>
              <a:rect b="b" l="l" r="r" t="t"/>
              <a:pathLst>
                <a:path extrusionOk="0" fill="none" h="42161" w="43191">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2997296" y="3168946"/>
              <a:ext cx="1386691" cy="1343554"/>
            </a:xfrm>
            <a:custGeom>
              <a:rect b="b" l="l" r="r" t="t"/>
              <a:pathLst>
                <a:path extrusionOk="0" fill="none" h="41580" w="42915">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3006990" y="3178995"/>
              <a:ext cx="1377191" cy="1324586"/>
            </a:xfrm>
            <a:custGeom>
              <a:rect b="b" l="l" r="r" t="t"/>
              <a:pathLst>
                <a:path extrusionOk="0" fill="none" h="40993" w="42621">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3016102" y="3189044"/>
              <a:ext cx="1368434" cy="1305619"/>
            </a:xfrm>
            <a:custGeom>
              <a:rect b="b" l="l" r="r" t="t"/>
              <a:pathLst>
                <a:path extrusionOk="0" fill="none" h="40406" w="4235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3025020" y="3199094"/>
              <a:ext cx="1360098" cy="1287201"/>
            </a:xfrm>
            <a:custGeom>
              <a:rect b="b" l="l" r="r" t="t"/>
              <a:pathLst>
                <a:path extrusionOk="0" fill="none" h="39836" w="42092">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3035070" y="3208755"/>
              <a:ext cx="1350792" cy="1268233"/>
            </a:xfrm>
            <a:custGeom>
              <a:rect b="b" l="l" r="r" t="t"/>
              <a:pathLst>
                <a:path extrusionOk="0" fill="none" h="39249" w="41804">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3043439" y="3218804"/>
              <a:ext cx="1342584" cy="1250009"/>
            </a:xfrm>
            <a:custGeom>
              <a:rect b="b" l="l" r="r" t="t"/>
              <a:pathLst>
                <a:path extrusionOk="0" fill="none" h="38685" w="4155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3053294" y="3228660"/>
              <a:ext cx="1333666" cy="1231203"/>
            </a:xfrm>
            <a:custGeom>
              <a:rect b="b" l="l" r="r" t="t"/>
              <a:pathLst>
                <a:path extrusionOk="0" fill="none" h="38103" w="41274">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3062955" y="3238677"/>
              <a:ext cx="1325297" cy="1213399"/>
            </a:xfrm>
            <a:custGeom>
              <a:rect b="b" l="l" r="r" t="t"/>
              <a:pathLst>
                <a:path extrusionOk="0" fill="none" h="37552" w="41015">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3072261" y="3248532"/>
              <a:ext cx="1316928" cy="1194981"/>
            </a:xfrm>
            <a:custGeom>
              <a:rect b="b" l="l" r="r" t="t"/>
              <a:pathLst>
                <a:path extrusionOk="0" fill="none" h="36982" w="40756">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3081180" y="3258582"/>
              <a:ext cx="1308947" cy="1176757"/>
            </a:xfrm>
            <a:custGeom>
              <a:rect b="b" l="l" r="r" t="t"/>
              <a:pathLst>
                <a:path extrusionOk="0" fill="none" h="36418" w="40509">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3082472" y="3268243"/>
              <a:ext cx="1308947" cy="1158920"/>
            </a:xfrm>
            <a:custGeom>
              <a:rect b="b" l="l" r="r" t="t"/>
              <a:pathLst>
                <a:path extrusionOk="0" fill="none" h="35866" w="40509">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3071874" y="3278680"/>
              <a:ext cx="1321226" cy="1141407"/>
            </a:xfrm>
            <a:custGeom>
              <a:rect b="b" l="l" r="r" t="t"/>
              <a:pathLst>
                <a:path extrusionOk="0" fill="none" h="35324" w="40889">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3060726" y="3288536"/>
              <a:ext cx="1333666" cy="1123926"/>
            </a:xfrm>
            <a:custGeom>
              <a:rect b="b" l="l" r="r" t="t"/>
              <a:pathLst>
                <a:path extrusionOk="0" fill="none" h="34783" w="41274">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3049740" y="3298585"/>
              <a:ext cx="1346333" cy="1105863"/>
            </a:xfrm>
            <a:custGeom>
              <a:rect b="b" l="l" r="r" t="t"/>
              <a:pathLst>
                <a:path extrusionOk="0" fill="none" h="34224" w="41666">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3039529" y="3308247"/>
              <a:ext cx="1358418" cy="1100499"/>
            </a:xfrm>
            <a:custGeom>
              <a:rect b="b" l="l" r="r" t="t"/>
              <a:pathLst>
                <a:path extrusionOk="0" fill="none" h="34058" w="4204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3022048" y="3309345"/>
              <a:ext cx="1456034" cy="1221380"/>
            </a:xfrm>
            <a:custGeom>
              <a:rect b="b" l="l" r="r" t="t"/>
              <a:pathLst>
                <a:path extrusionOk="0" fill="none" h="37799" w="45061">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3035813" y="3186427"/>
              <a:ext cx="1225452" cy="1273629"/>
            </a:xfrm>
            <a:custGeom>
              <a:rect b="b" l="l" r="r" t="t"/>
              <a:pathLst>
                <a:path extrusionOk="0" fill="none" h="39416" w="37925">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3049740" y="3195927"/>
              <a:ext cx="1198147" cy="1243320"/>
            </a:xfrm>
            <a:custGeom>
              <a:rect b="b" l="l" r="r" t="t"/>
              <a:pathLst>
                <a:path extrusionOk="0" fill="none" h="38478" w="3708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3060532" y="3205976"/>
              <a:ext cx="1174333" cy="1222834"/>
            </a:xfrm>
            <a:custGeom>
              <a:rect b="b" l="l" r="r" t="t"/>
              <a:pathLst>
                <a:path extrusionOk="0" fill="none" h="37844" w="36343">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3070193" y="3215444"/>
              <a:ext cx="1151100" cy="1203156"/>
            </a:xfrm>
            <a:custGeom>
              <a:rect b="b" l="l" r="r" t="t"/>
              <a:pathLst>
                <a:path extrusionOk="0" fill="none" h="37235" w="35624">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3080598" y="3225299"/>
              <a:ext cx="1128223" cy="1182153"/>
            </a:xfrm>
            <a:custGeom>
              <a:rect b="b" l="l" r="r" t="t"/>
              <a:pathLst>
                <a:path extrusionOk="0" fill="none" h="36585" w="34916">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3090841" y="3234799"/>
              <a:ext cx="1107931" cy="1162410"/>
            </a:xfrm>
            <a:custGeom>
              <a:rect b="b" l="l" r="r" t="t"/>
              <a:pathLst>
                <a:path extrusionOk="0" fill="none" h="35974" w="34288">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3100891" y="3244267"/>
              <a:ext cx="1091581" cy="1142344"/>
            </a:xfrm>
            <a:custGeom>
              <a:rect b="b" l="l" r="r" t="t"/>
              <a:pathLst>
                <a:path extrusionOk="0" fill="none" h="35353" w="33782">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3110940" y="3254122"/>
              <a:ext cx="1075198" cy="1122245"/>
            </a:xfrm>
            <a:custGeom>
              <a:rect b="b" l="l" r="r" t="t"/>
              <a:pathLst>
                <a:path extrusionOk="0" fill="none" h="34731" w="33275">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3120407" y="3263622"/>
              <a:ext cx="1059204" cy="1101986"/>
            </a:xfrm>
            <a:custGeom>
              <a:rect b="b" l="l" r="r" t="t"/>
              <a:pathLst>
                <a:path extrusionOk="0" fill="none" h="34104" w="3278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3129713" y="3273090"/>
              <a:ext cx="1043791" cy="1082081"/>
            </a:xfrm>
            <a:custGeom>
              <a:rect b="b" l="l" r="r" t="t"/>
              <a:pathLst>
                <a:path extrusionOk="0" fill="none" h="33488" w="32303">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3139569" y="3282752"/>
              <a:ext cx="1027053" cy="1062015"/>
            </a:xfrm>
            <a:custGeom>
              <a:rect b="b" l="l" r="r" t="t"/>
              <a:pathLst>
                <a:path extrusionOk="0" fill="none" h="32867" w="31785">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3148293" y="3292252"/>
              <a:ext cx="1012189" cy="1046925"/>
            </a:xfrm>
            <a:custGeom>
              <a:rect b="b" l="l" r="r" t="t"/>
              <a:pathLst>
                <a:path extrusionOk="0" fill="none" h="32400" w="31325">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3157793" y="3301719"/>
              <a:ext cx="996356" cy="1035066"/>
            </a:xfrm>
            <a:custGeom>
              <a:rect b="b" l="l" r="r" t="t"/>
              <a:pathLst>
                <a:path extrusionOk="0" fill="none" h="32033" w="30835">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3166711" y="3311026"/>
              <a:ext cx="980943" cy="1023531"/>
            </a:xfrm>
            <a:custGeom>
              <a:rect b="b" l="l" r="r" t="t"/>
              <a:pathLst>
                <a:path extrusionOk="0" fill="none" h="31676" w="30358">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3175080" y="3320526"/>
              <a:ext cx="966241" cy="1011220"/>
            </a:xfrm>
            <a:custGeom>
              <a:rect b="b" l="l" r="r" t="t"/>
              <a:pathLst>
                <a:path extrusionOk="0" fill="none" h="31295" w="29903">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3184387" y="3329799"/>
              <a:ext cx="950440" cy="999361"/>
            </a:xfrm>
            <a:custGeom>
              <a:rect b="b" l="l" r="r" t="t"/>
              <a:pathLst>
                <a:path extrusionOk="0" fill="none" h="30928" w="29414">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3192562" y="3337813"/>
              <a:ext cx="935932" cy="988730"/>
            </a:xfrm>
            <a:custGeom>
              <a:rect b="b" l="l" r="r" t="t"/>
              <a:pathLst>
                <a:path extrusionOk="0" fill="none" h="30599" w="28965">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3200381" y="3344502"/>
              <a:ext cx="921973" cy="979069"/>
            </a:xfrm>
            <a:custGeom>
              <a:rect b="b" l="l" r="r" t="t"/>
              <a:pathLst>
                <a:path extrusionOk="0" fill="none" h="30300" w="28533">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3199638" y="3350997"/>
              <a:ext cx="917126" cy="970344"/>
            </a:xfrm>
            <a:custGeom>
              <a:rect b="b" l="l" r="r" t="t"/>
              <a:pathLst>
                <a:path extrusionOk="0" fill="none" h="30030" w="28383">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3198507" y="3357718"/>
              <a:ext cx="919388" cy="960845"/>
            </a:xfrm>
            <a:custGeom>
              <a:rect b="b" l="l" r="r" t="t"/>
              <a:pathLst>
                <a:path extrusionOk="0" fill="none" h="29736" w="28453">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3196665" y="3364568"/>
              <a:ext cx="922166" cy="951571"/>
            </a:xfrm>
            <a:custGeom>
              <a:rect b="b" l="l" r="r" t="t"/>
              <a:pathLst>
                <a:path extrusionOk="0" fill="none" h="29449" w="28539">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3110358" y="3298747"/>
              <a:ext cx="1037296" cy="1014774"/>
            </a:xfrm>
            <a:custGeom>
              <a:rect b="b" l="l" r="r" t="t"/>
              <a:pathLst>
                <a:path extrusionOk="0" fill="none" h="31405" w="32102">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3003242" y="3051423"/>
              <a:ext cx="1451607" cy="1544764"/>
            </a:xfrm>
            <a:custGeom>
              <a:rect b="b" l="l" r="r" t="t"/>
              <a:pathLst>
                <a:path extrusionOk="0" fill="none" h="47807" w="44924">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3005665" y="3061117"/>
              <a:ext cx="1439877" cy="1516264"/>
            </a:xfrm>
            <a:custGeom>
              <a:rect b="b" l="l" r="r" t="t"/>
              <a:pathLst>
                <a:path extrusionOk="0" fill="none" h="46925" w="44561">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3007733" y="3070391"/>
              <a:ext cx="1428148" cy="1488411"/>
            </a:xfrm>
            <a:custGeom>
              <a:rect b="b" l="l" r="r" t="t"/>
              <a:pathLst>
                <a:path extrusionOk="0" fill="none" h="46063" w="44198">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3010318" y="3079503"/>
              <a:ext cx="1416063" cy="1460525"/>
            </a:xfrm>
            <a:custGeom>
              <a:rect b="b" l="l" r="r" t="t"/>
              <a:pathLst>
                <a:path extrusionOk="0" fill="none" h="45200" w="43824">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3012548" y="3088616"/>
              <a:ext cx="1403978" cy="1432252"/>
            </a:xfrm>
            <a:custGeom>
              <a:rect b="b" l="l" r="r" t="t"/>
              <a:pathLst>
                <a:path extrusionOk="0" fill="none" h="44325" w="4345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3014971" y="3097922"/>
              <a:ext cx="1391505" cy="1404172"/>
            </a:xfrm>
            <a:custGeom>
              <a:rect b="b" l="l" r="r" t="t"/>
              <a:pathLst>
                <a:path extrusionOk="0" fill="none" h="43456" w="43064">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3017395" y="3107228"/>
              <a:ext cx="1379615" cy="1375511"/>
            </a:xfrm>
            <a:custGeom>
              <a:rect b="b" l="l" r="r" t="t"/>
              <a:pathLst>
                <a:path extrusionOk="0" fill="none" h="42569" w="42696">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3020173" y="3116696"/>
              <a:ext cx="1367174" cy="1361390"/>
            </a:xfrm>
            <a:custGeom>
              <a:rect b="b" l="l" r="r" t="t"/>
              <a:pathLst>
                <a:path extrusionOk="0" fill="none" h="42132" w="42311">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3022952" y="3126389"/>
              <a:ext cx="1354702" cy="1355994"/>
            </a:xfrm>
            <a:custGeom>
              <a:rect b="b" l="l" r="r" t="t"/>
              <a:pathLst>
                <a:path extrusionOk="0" fill="none" h="41965" w="41925">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3025570" y="3135502"/>
              <a:ext cx="1342617" cy="1351341"/>
            </a:xfrm>
            <a:custGeom>
              <a:rect b="b" l="l" r="r" t="t"/>
              <a:pathLst>
                <a:path extrusionOk="0" fill="none" h="41821" w="41551">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3028187" y="3145357"/>
              <a:ext cx="1330338" cy="1345396"/>
            </a:xfrm>
            <a:custGeom>
              <a:rect b="b" l="l" r="r" t="t"/>
              <a:pathLst>
                <a:path extrusionOk="0" fill="none" h="41637" w="41171">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3031160" y="3154631"/>
              <a:ext cx="1317510" cy="1340193"/>
            </a:xfrm>
            <a:custGeom>
              <a:rect b="b" l="l" r="r" t="t"/>
              <a:pathLst>
                <a:path extrusionOk="0" fill="none" h="41476" w="40774">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3033939" y="3164131"/>
              <a:ext cx="1305037" cy="1334797"/>
            </a:xfrm>
            <a:custGeom>
              <a:rect b="b" l="l" r="r" t="t"/>
              <a:pathLst>
                <a:path extrusionOk="0" fill="none" h="41309" w="40388">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3036718" y="3173599"/>
              <a:ext cx="1292597" cy="1329239"/>
            </a:xfrm>
            <a:custGeom>
              <a:rect b="b" l="l" r="r" t="t"/>
              <a:pathLst>
                <a:path extrusionOk="0" fill="none" h="41137" w="40003">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3024633" y="3183292"/>
              <a:ext cx="1295214" cy="1323455"/>
            </a:xfrm>
            <a:custGeom>
              <a:rect b="b" l="l" r="r" t="t"/>
              <a:pathLst>
                <a:path extrusionOk="0" fill="none" h="40958" w="40084">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3006796" y="3182549"/>
              <a:ext cx="1303357" cy="1327915"/>
            </a:xfrm>
            <a:custGeom>
              <a:rect b="b" l="l" r="r" t="t"/>
              <a:pathLst>
                <a:path extrusionOk="0" fill="none" h="41096" w="40336">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2988378" y="3181031"/>
              <a:ext cx="1312114" cy="1333149"/>
            </a:xfrm>
            <a:custGeom>
              <a:rect b="b" l="l" r="r" t="t"/>
              <a:pathLst>
                <a:path extrusionOk="0" fill="none" h="41258" w="40607">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2970347" y="3179738"/>
              <a:ext cx="1320677" cy="1338158"/>
            </a:xfrm>
            <a:custGeom>
              <a:rect b="b" l="l" r="r" t="t"/>
              <a:pathLst>
                <a:path extrusionOk="0" fill="none" h="41413" w="40872">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2952123" y="3178058"/>
              <a:ext cx="1328852" cy="1343360"/>
            </a:xfrm>
            <a:custGeom>
              <a:rect b="b" l="l" r="r" t="t"/>
              <a:pathLst>
                <a:path extrusionOk="0" fill="none" h="41574" w="41125">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2933511" y="3177153"/>
              <a:ext cx="1337802" cy="1347819"/>
            </a:xfrm>
            <a:custGeom>
              <a:rect b="b" l="l" r="r" t="t"/>
              <a:pathLst>
                <a:path extrusionOk="0" fill="none" h="41712" w="41402">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2915674" y="3175473"/>
              <a:ext cx="1346139" cy="1352827"/>
            </a:xfrm>
            <a:custGeom>
              <a:rect b="b" l="l" r="r" t="t"/>
              <a:pathLst>
                <a:path extrusionOk="0" fill="none" h="41867" w="4166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2897838" y="3174536"/>
              <a:ext cx="1386852" cy="1357125"/>
            </a:xfrm>
            <a:custGeom>
              <a:rect b="b" l="l" r="r" t="t"/>
              <a:pathLst>
                <a:path extrusionOk="0" fill="none" h="42000" w="4292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5" name="Google Shape;1775;p64"/>
          <p:cNvSpPr txBox="1"/>
          <p:nvPr>
            <p:ph idx="1" type="subTitle"/>
          </p:nvPr>
        </p:nvSpPr>
        <p:spPr>
          <a:xfrm>
            <a:off x="720000" y="1268825"/>
            <a:ext cx="77040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317500" lvl="0" marL="457200" rtl="0" algn="l">
              <a:spcBef>
                <a:spcPts val="0"/>
              </a:spcBef>
              <a:spcAft>
                <a:spcPts val="0"/>
              </a:spcAft>
              <a:buSzPts val="1400"/>
              <a:buChar char="●"/>
            </a:pPr>
            <a:r>
              <a:rPr lang="en" u="sng">
                <a:solidFill>
                  <a:schemeClr val="hlink"/>
                </a:solidFill>
                <a:hlinkClick r:id="rId3"/>
              </a:rPr>
              <a:t>Gradient quantum illustration</a:t>
            </a:r>
            <a:endParaRPr/>
          </a:p>
          <a:p>
            <a:pPr indent="-317500" lvl="0" marL="457200" rtl="0" algn="l">
              <a:spcBef>
                <a:spcPts val="0"/>
              </a:spcBef>
              <a:spcAft>
                <a:spcPts val="0"/>
              </a:spcAft>
              <a:buSzPts val="1400"/>
              <a:buChar char="●"/>
            </a:pPr>
            <a:r>
              <a:rPr lang="en" u="sng">
                <a:solidFill>
                  <a:schemeClr val="hlink"/>
                </a:solidFill>
                <a:hlinkClick r:id="rId4"/>
              </a:rPr>
              <a:t>Landing page artificial intelligence template</a:t>
            </a:r>
            <a:endParaRPr/>
          </a:p>
          <a:p>
            <a:pPr indent="-317500" lvl="0" marL="457200" rtl="0" algn="l">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1776" name="Google Shape;1776;p64"/>
          <p:cNvSpPr/>
          <p:nvPr/>
        </p:nvSpPr>
        <p:spPr>
          <a:xfrm>
            <a:off x="5199941" y="3558877"/>
            <a:ext cx="67234" cy="124016"/>
          </a:xfrm>
          <a:custGeom>
            <a:rect b="b" l="l" r="r" t="t"/>
            <a:pathLst>
              <a:path extrusionOk="0" h="7570" w="4104">
                <a:moveTo>
                  <a:pt x="1" y="1"/>
                </a:moveTo>
                <a:lnTo>
                  <a:pt x="1" y="7569"/>
                </a:lnTo>
                <a:lnTo>
                  <a:pt x="4104" y="7569"/>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5265662" y="3410495"/>
            <a:ext cx="396899" cy="316231"/>
          </a:xfrm>
          <a:custGeom>
            <a:rect b="b" l="l" r="r" t="t"/>
            <a:pathLst>
              <a:path extrusionOk="0" h="19303" w="24227">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5526911" y="3382614"/>
            <a:ext cx="314888" cy="265954"/>
          </a:xfrm>
          <a:custGeom>
            <a:rect b="b" l="l" r="r" t="t"/>
            <a:pathLst>
              <a:path extrusionOk="0" h="16234" w="19221">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537202" y="3622109"/>
            <a:ext cx="145919" cy="186253"/>
          </a:xfrm>
          <a:custGeom>
            <a:rect b="b" l="l" r="r" t="t"/>
            <a:pathLst>
              <a:path extrusionOk="0" h="11369" w="8907">
                <a:moveTo>
                  <a:pt x="3740" y="1"/>
                </a:moveTo>
                <a:lnTo>
                  <a:pt x="1" y="5533"/>
                </a:lnTo>
                <a:lnTo>
                  <a:pt x="4712" y="11369"/>
                </a:lnTo>
                <a:lnTo>
                  <a:pt x="8907" y="7843"/>
                </a:lnTo>
                <a:lnTo>
                  <a:pt x="3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396798" y="3712731"/>
            <a:ext cx="305255" cy="369999"/>
          </a:xfrm>
          <a:custGeom>
            <a:rect b="b" l="l" r="r" t="t"/>
            <a:pathLst>
              <a:path extrusionOk="0" h="22585" w="18633">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4368917" y="4041013"/>
            <a:ext cx="198703" cy="255321"/>
          </a:xfrm>
          <a:custGeom>
            <a:rect b="b" l="l" r="r" t="t"/>
            <a:pathLst>
              <a:path extrusionOk="0" h="15585" w="12129">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4595471" y="3429415"/>
            <a:ext cx="644864" cy="931198"/>
          </a:xfrm>
          <a:custGeom>
            <a:rect b="b" l="l" r="r" t="t"/>
            <a:pathLst>
              <a:path extrusionOk="0" h="56841" w="39363">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4595471" y="3429415"/>
            <a:ext cx="570668" cy="918256"/>
          </a:xfrm>
          <a:custGeom>
            <a:rect b="b" l="l" r="r" t="t"/>
            <a:pathLst>
              <a:path extrusionOk="0" h="56051" w="34834">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4326097" y="2598897"/>
            <a:ext cx="986456" cy="960064"/>
          </a:xfrm>
          <a:custGeom>
            <a:rect b="b" l="l" r="r" t="t"/>
            <a:pathLst>
              <a:path extrusionOk="0" h="58603" w="60214">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4326097" y="2683031"/>
            <a:ext cx="537313" cy="875923"/>
          </a:xfrm>
          <a:custGeom>
            <a:rect b="b" l="l" r="r" t="t"/>
            <a:pathLst>
              <a:path extrusionOk="0" h="53467" w="32798">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4574552" y="2757910"/>
            <a:ext cx="723058" cy="512068"/>
          </a:xfrm>
          <a:custGeom>
            <a:rect b="b" l="l" r="r" t="t"/>
            <a:pathLst>
              <a:path extrusionOk="0" h="31257" w="44136">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4833966" y="3053987"/>
            <a:ext cx="129979" cy="66251"/>
          </a:xfrm>
          <a:custGeom>
            <a:rect b="b" l="l" r="r" t="t"/>
            <a:pathLst>
              <a:path extrusionOk="0" h="4044" w="7934">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5193470" y="2963365"/>
            <a:ext cx="59272" cy="66251"/>
          </a:xfrm>
          <a:custGeom>
            <a:rect b="b" l="l" r="r" t="t"/>
            <a:pathLst>
              <a:path extrusionOk="0" h="4044" w="3618">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4789655" y="3692827"/>
            <a:ext cx="257959" cy="231567"/>
          </a:xfrm>
          <a:custGeom>
            <a:rect b="b" l="l" r="r" t="t"/>
            <a:pathLst>
              <a:path extrusionOk="0" h="14135" w="15746">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822024" y="3721708"/>
            <a:ext cx="193215" cy="173294"/>
          </a:xfrm>
          <a:custGeom>
            <a:rect b="b" l="l" r="r" t="t"/>
            <a:pathLst>
              <a:path extrusionOk="0" h="10578" w="11794">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5519114" y="3030709"/>
            <a:ext cx="372489" cy="423651"/>
          </a:xfrm>
          <a:custGeom>
            <a:rect b="b" l="l" r="r" t="t"/>
            <a:pathLst>
              <a:path extrusionOk="0" h="25860" w="22737">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p64"/>
          <p:cNvGrpSpPr/>
          <p:nvPr/>
        </p:nvGrpSpPr>
        <p:grpSpPr>
          <a:xfrm>
            <a:off x="6244563" y="2436287"/>
            <a:ext cx="1796197" cy="1982044"/>
            <a:chOff x="-3156875" y="1538300"/>
            <a:chExt cx="2930175" cy="3233350"/>
          </a:xfrm>
        </p:grpSpPr>
        <p:sp>
          <p:nvSpPr>
            <p:cNvPr id="1793" name="Google Shape;1793;p64"/>
            <p:cNvSpPr/>
            <p:nvPr/>
          </p:nvSpPr>
          <p:spPr>
            <a:xfrm>
              <a:off x="-2591500" y="1927375"/>
              <a:ext cx="1708250" cy="2844275"/>
            </a:xfrm>
            <a:custGeom>
              <a:rect b="b" l="l" r="r" t="t"/>
              <a:pathLst>
                <a:path extrusionOk="0" h="113771" w="6833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2591500" y="1927375"/>
              <a:ext cx="1708250" cy="2844275"/>
            </a:xfrm>
            <a:custGeom>
              <a:rect b="b" l="l" r="r" t="t"/>
              <a:pathLst>
                <a:path extrusionOk="0" fill="none" h="113771" w="6833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2502600" y="2077075"/>
              <a:ext cx="1530450" cy="2545650"/>
            </a:xfrm>
            <a:custGeom>
              <a:rect b="b" l="l" r="r" t="t"/>
              <a:pathLst>
                <a:path extrusionOk="0" h="101826" w="61218">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2502600" y="2077075"/>
              <a:ext cx="1530450" cy="2545650"/>
            </a:xfrm>
            <a:custGeom>
              <a:rect b="b" l="l" r="r" t="t"/>
              <a:pathLst>
                <a:path extrusionOk="0" fill="none" h="101826" w="61218">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2496525" y="2463850"/>
              <a:ext cx="1455225" cy="1259150"/>
            </a:xfrm>
            <a:custGeom>
              <a:rect b="b" l="l" r="r" t="t"/>
              <a:pathLst>
                <a:path extrusionOk="0" h="50366" w="58209">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2494225" y="2580875"/>
              <a:ext cx="1092750" cy="972675"/>
            </a:xfrm>
            <a:custGeom>
              <a:rect b="b" l="l" r="r" t="t"/>
              <a:pathLst>
                <a:path extrusionOk="0" h="38907" w="4371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972175" y="2442575"/>
              <a:ext cx="544875" cy="386800"/>
            </a:xfrm>
            <a:custGeom>
              <a:rect b="b" l="l" r="r" t="t"/>
              <a:pathLst>
                <a:path extrusionOk="0" h="15472" w="21795">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963050" y="2512475"/>
              <a:ext cx="535750" cy="316900"/>
            </a:xfrm>
            <a:custGeom>
              <a:rect b="b" l="l" r="r" t="t"/>
              <a:pathLst>
                <a:path extrusionOk="0" h="12676" w="2143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527625" y="2359875"/>
              <a:ext cx="300925" cy="729500"/>
            </a:xfrm>
            <a:custGeom>
              <a:rect b="b" l="l" r="r" t="t"/>
              <a:pathLst>
                <a:path extrusionOk="0" h="29180" w="12037">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527625" y="2447900"/>
              <a:ext cx="278900" cy="641475"/>
            </a:xfrm>
            <a:custGeom>
              <a:rect b="b" l="l" r="r" t="t"/>
              <a:pathLst>
                <a:path extrusionOk="0" h="25659" w="11156">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1206975" y="2652300"/>
              <a:ext cx="311575" cy="311575"/>
            </a:xfrm>
            <a:custGeom>
              <a:rect b="b" l="l" r="r" t="t"/>
              <a:pathLst>
                <a:path extrusionOk="0" h="12463" w="12463">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1206975" y="2655350"/>
              <a:ext cx="266750" cy="308525"/>
            </a:xfrm>
            <a:custGeom>
              <a:rect b="b" l="l" r="r" t="t"/>
              <a:pathLst>
                <a:path extrusionOk="0" h="12341" w="1067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3027675" y="2442575"/>
              <a:ext cx="544850" cy="385275"/>
            </a:xfrm>
            <a:custGeom>
              <a:rect b="b" l="l" r="r" t="t"/>
              <a:pathLst>
                <a:path extrusionOk="0" h="15411" w="21794">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3027675" y="2441825"/>
              <a:ext cx="516750" cy="376150"/>
            </a:xfrm>
            <a:custGeom>
              <a:rect b="b" l="l" r="r" t="t"/>
              <a:pathLst>
                <a:path extrusionOk="0" h="15046" w="2067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2560350" y="2637100"/>
              <a:ext cx="312350" cy="312350"/>
            </a:xfrm>
            <a:custGeom>
              <a:rect b="b" l="l" r="r" t="t"/>
              <a:pathLst>
                <a:path extrusionOk="0" h="12494" w="12494">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2559575" y="2643950"/>
              <a:ext cx="284200" cy="305500"/>
            </a:xfrm>
            <a:custGeom>
              <a:rect b="b" l="l" r="r" t="t"/>
              <a:pathLst>
                <a:path extrusionOk="0" h="12220" w="11368">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3156875" y="1936425"/>
              <a:ext cx="558550" cy="641350"/>
            </a:xfrm>
            <a:custGeom>
              <a:rect b="b" l="l" r="r" t="t"/>
              <a:pathLst>
                <a:path extrusionOk="0" h="25654" w="22342">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3156875" y="2100625"/>
              <a:ext cx="342750" cy="477150"/>
            </a:xfrm>
            <a:custGeom>
              <a:rect b="b" l="l" r="r" t="t"/>
              <a:pathLst>
                <a:path extrusionOk="0" h="19086" w="1371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2004875" y="2443475"/>
              <a:ext cx="555525" cy="291225"/>
            </a:xfrm>
            <a:custGeom>
              <a:rect b="b" l="l" r="r" t="t"/>
              <a:pathLst>
                <a:path extrusionOk="0" h="11649" w="22221">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2348325" y="2009425"/>
              <a:ext cx="127675" cy="281200"/>
            </a:xfrm>
            <a:custGeom>
              <a:rect b="b" l="l" r="r" t="t"/>
              <a:pathLst>
                <a:path extrusionOk="0" h="11248" w="5107">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2285275" y="1767025"/>
              <a:ext cx="1096550" cy="794125"/>
            </a:xfrm>
            <a:custGeom>
              <a:rect b="b" l="l" r="r" t="t"/>
              <a:pathLst>
                <a:path extrusionOk="0" h="31765" w="43862">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2285275" y="1774625"/>
              <a:ext cx="816925" cy="785750"/>
            </a:xfrm>
            <a:custGeom>
              <a:rect b="b" l="l" r="r" t="t"/>
              <a:pathLst>
                <a:path extrusionOk="0" h="31430" w="32677">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1962300" y="1583150"/>
              <a:ext cx="225700" cy="225700"/>
            </a:xfrm>
            <a:custGeom>
              <a:rect b="b" l="l" r="r" t="t"/>
              <a:pathLst>
                <a:path extrusionOk="0" fill="none" h="9028" w="9028">
                  <a:moveTo>
                    <a:pt x="9028" y="9027"/>
                  </a:moveTo>
                  <a:cubicBezTo>
                    <a:pt x="9028" y="9027"/>
                    <a:pt x="8876" y="0"/>
                    <a:pt x="0" y="0"/>
                  </a:cubicBezTo>
                </a:path>
              </a:pathLst>
            </a:custGeom>
            <a:solidFill>
              <a:schemeClr val="accent1"/>
            </a:solidFill>
            <a:ln cap="rnd" cmpd="sng" w="1900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2006375" y="1538300"/>
              <a:ext cx="88925" cy="88925"/>
            </a:xfrm>
            <a:custGeom>
              <a:rect b="b" l="l" r="r" t="t"/>
              <a:pathLst>
                <a:path extrusionOk="0" h="3557" w="3557">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1253325" y="2008675"/>
              <a:ext cx="129200" cy="281950"/>
            </a:xfrm>
            <a:custGeom>
              <a:rect b="b" l="l" r="r" t="t"/>
              <a:pathLst>
                <a:path extrusionOk="0" h="11278" w="5168">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2083900" y="2115050"/>
              <a:ext cx="671025" cy="84375"/>
            </a:xfrm>
            <a:custGeom>
              <a:rect b="b" l="l" r="r" t="t"/>
              <a:pathLst>
                <a:path extrusionOk="0" fill="none" h="3375" w="26841">
                  <a:moveTo>
                    <a:pt x="1" y="943"/>
                  </a:moveTo>
                  <a:cubicBezTo>
                    <a:pt x="1" y="943"/>
                    <a:pt x="4712" y="3375"/>
                    <a:pt x="13831" y="3375"/>
                  </a:cubicBezTo>
                  <a:cubicBezTo>
                    <a:pt x="22949" y="3375"/>
                    <a:pt x="26840" y="1"/>
                    <a:pt x="26840" y="1"/>
                  </a:cubicBezTo>
                </a:path>
              </a:pathLst>
            </a:custGeom>
            <a:solidFill>
              <a:schemeClr val="lt2"/>
            </a:solidFill>
            <a:ln cap="rnd" cmpd="sng" w="2659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2013225" y="2126450"/>
              <a:ext cx="145925" cy="72975"/>
            </a:xfrm>
            <a:custGeom>
              <a:rect b="b" l="l" r="r" t="t"/>
              <a:pathLst>
                <a:path extrusionOk="0" fill="none" h="2919" w="5837">
                  <a:moveTo>
                    <a:pt x="1" y="2919"/>
                  </a:moveTo>
                  <a:cubicBezTo>
                    <a:pt x="1" y="1308"/>
                    <a:pt x="1277" y="1"/>
                    <a:pt x="2919" y="1"/>
                  </a:cubicBezTo>
                  <a:cubicBezTo>
                    <a:pt x="4529" y="1"/>
                    <a:pt x="5836" y="1277"/>
                    <a:pt x="5836" y="2919"/>
                  </a:cubicBezTo>
                </a:path>
              </a:pathLst>
            </a:custGeom>
            <a:noFill/>
            <a:ln cap="rnd" cmpd="sng" w="190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1657600" y="2131025"/>
              <a:ext cx="146700" cy="72975"/>
            </a:xfrm>
            <a:custGeom>
              <a:rect b="b" l="l" r="r" t="t"/>
              <a:pathLst>
                <a:path extrusionOk="0" fill="none" h="2919" w="5868">
                  <a:moveTo>
                    <a:pt x="1" y="2918"/>
                  </a:moveTo>
                  <a:cubicBezTo>
                    <a:pt x="1" y="1338"/>
                    <a:pt x="1308" y="0"/>
                    <a:pt x="2949" y="0"/>
                  </a:cubicBezTo>
                  <a:cubicBezTo>
                    <a:pt x="4590" y="0"/>
                    <a:pt x="5867" y="1277"/>
                    <a:pt x="5867" y="2918"/>
                  </a:cubicBezTo>
                </a:path>
              </a:pathLst>
            </a:custGeom>
            <a:noFill/>
            <a:ln cap="rnd" cmpd="sng" w="190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826" name="Google Shape;1826;p65"/>
          <p:cNvSpPr txBox="1"/>
          <p:nvPr>
            <p:ph idx="1" type="subTitle"/>
          </p:nvPr>
        </p:nvSpPr>
        <p:spPr>
          <a:xfrm>
            <a:off x="946900" y="1391225"/>
            <a:ext cx="3655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0"/>
              </a:spcBef>
              <a:spcAft>
                <a:spcPts val="0"/>
              </a:spcAft>
              <a:buNone/>
            </a:pPr>
            <a:r>
              <a:rPr b="1" lang="en"/>
              <a:t>Vector</a:t>
            </a:r>
            <a:endParaRPr b="1"/>
          </a:p>
          <a:p>
            <a:pPr indent="-317500" lvl="0" marL="457200" rtl="0" algn="l">
              <a:spcBef>
                <a:spcPts val="0"/>
              </a:spcBef>
              <a:spcAft>
                <a:spcPts val="0"/>
              </a:spcAft>
              <a:buSzPts val="1400"/>
              <a:buChar char="●"/>
            </a:pPr>
            <a:r>
              <a:rPr lang="en" u="sng">
                <a:solidFill>
                  <a:schemeClr val="hlink"/>
                </a:solidFill>
                <a:hlinkClick r:id="rId3"/>
              </a:rPr>
              <a:t>Gradient npl illustration</a:t>
            </a:r>
            <a:endParaRPr/>
          </a:p>
          <a:p>
            <a:pPr indent="-317500" lvl="0" marL="457200" rtl="0" algn="l">
              <a:spcBef>
                <a:spcPts val="0"/>
              </a:spcBef>
              <a:spcAft>
                <a:spcPts val="0"/>
              </a:spcAft>
              <a:buSzPts val="1400"/>
              <a:buChar char="●"/>
            </a:pPr>
            <a:r>
              <a:rPr lang="en" u="sng">
                <a:solidFill>
                  <a:schemeClr val="hlink"/>
                </a:solidFill>
                <a:hlinkClick r:id="rId4"/>
              </a:rPr>
              <a:t>Gradient quantum illustration</a:t>
            </a:r>
            <a:endParaRPr/>
          </a:p>
          <a:p>
            <a:pPr indent="-317500" lvl="0" marL="457200" rtl="0" algn="l">
              <a:spcBef>
                <a:spcPts val="0"/>
              </a:spcBef>
              <a:spcAft>
                <a:spcPts val="0"/>
              </a:spcAft>
              <a:buSzPts val="1400"/>
              <a:buChar char="●"/>
            </a:pPr>
            <a:r>
              <a:rPr lang="en" u="sng">
                <a:solidFill>
                  <a:schemeClr val="hlink"/>
                </a:solidFill>
                <a:hlinkClick r:id="rId5"/>
              </a:rPr>
              <a:t>Gradient quantum illustration I</a:t>
            </a:r>
            <a:endParaRPr/>
          </a:p>
          <a:p>
            <a:pPr indent="-317500" lvl="0" marL="457200" rtl="0" algn="l">
              <a:spcBef>
                <a:spcPts val="0"/>
              </a:spcBef>
              <a:spcAft>
                <a:spcPts val="0"/>
              </a:spcAft>
              <a:buSzPts val="1400"/>
              <a:buChar char="●"/>
            </a:pPr>
            <a:r>
              <a:rPr lang="en" u="sng">
                <a:solidFill>
                  <a:schemeClr val="hlink"/>
                </a:solidFill>
                <a:hlinkClick r:id="rId6"/>
              </a:rPr>
              <a:t>Gradient ssl illustration</a:t>
            </a:r>
            <a:endParaRPr/>
          </a:p>
          <a:p>
            <a:pPr indent="-317500" lvl="0" marL="457200" rtl="0" algn="l">
              <a:spcBef>
                <a:spcPts val="0"/>
              </a:spcBef>
              <a:spcAft>
                <a:spcPts val="0"/>
              </a:spcAft>
              <a:buSzPts val="1400"/>
              <a:buChar char="●"/>
            </a:pPr>
            <a:r>
              <a:rPr lang="en" u="sng">
                <a:solidFill>
                  <a:schemeClr val="hlink"/>
                </a:solidFill>
                <a:hlinkClick r:id="rId7"/>
              </a:rPr>
              <a:t>Gradient sql illustration</a:t>
            </a:r>
            <a:endParaRPr/>
          </a:p>
          <a:p>
            <a:pPr indent="-317500" lvl="0" marL="457200" rtl="0" algn="l">
              <a:spcBef>
                <a:spcPts val="0"/>
              </a:spcBef>
              <a:spcAft>
                <a:spcPts val="0"/>
              </a:spcAft>
              <a:buSzPts val="1400"/>
              <a:buChar char="●"/>
            </a:pPr>
            <a:r>
              <a:rPr lang="en" u="sng">
                <a:solidFill>
                  <a:schemeClr val="hlink"/>
                </a:solidFill>
                <a:hlinkClick r:id="rId8"/>
              </a:rPr>
              <a:t>Gradient sql illustration I</a:t>
            </a:r>
            <a:endParaRPr/>
          </a:p>
          <a:p>
            <a:pPr indent="-317500" lvl="0" marL="457200" rtl="0" algn="l">
              <a:spcBef>
                <a:spcPts val="0"/>
              </a:spcBef>
              <a:spcAft>
                <a:spcPts val="0"/>
              </a:spcAft>
              <a:buSzPts val="1400"/>
              <a:buChar char="●"/>
            </a:pPr>
            <a:r>
              <a:rPr lang="en" u="sng">
                <a:solidFill>
                  <a:schemeClr val="hlink"/>
                </a:solidFill>
                <a:hlinkClick r:id="rId9"/>
              </a:rPr>
              <a:t>Gradient npl illustration</a:t>
            </a:r>
            <a:endParaRPr/>
          </a:p>
        </p:txBody>
      </p:sp>
      <p:sp>
        <p:nvSpPr>
          <p:cNvPr id="1827" name="Google Shape;1827;p65"/>
          <p:cNvSpPr txBox="1"/>
          <p:nvPr>
            <p:ph idx="2" type="subTitle"/>
          </p:nvPr>
        </p:nvSpPr>
        <p:spPr>
          <a:xfrm>
            <a:off x="4768200" y="1391225"/>
            <a:ext cx="3655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317500" lvl="0" marL="457200" rtl="0" algn="l">
              <a:spcBef>
                <a:spcPts val="0"/>
              </a:spcBef>
              <a:spcAft>
                <a:spcPts val="0"/>
              </a:spcAft>
              <a:buSzPts val="1400"/>
              <a:buChar char="●"/>
            </a:pPr>
            <a:r>
              <a:rPr b="0" lang="en" u="sng">
                <a:solidFill>
                  <a:schemeClr val="hlink"/>
                </a:solidFill>
                <a:hlinkClick r:id="rId10"/>
              </a:rPr>
              <a:t>Woman with phone doing face scan</a:t>
            </a:r>
            <a:endParaRPr b="0"/>
          </a:p>
          <a:p>
            <a:pPr indent="-317500" lvl="0" marL="457200" rtl="0" algn="l">
              <a:spcBef>
                <a:spcPts val="0"/>
              </a:spcBef>
              <a:spcAft>
                <a:spcPts val="0"/>
              </a:spcAft>
              <a:buSzPts val="1400"/>
              <a:buChar char="●"/>
            </a:pPr>
            <a:r>
              <a:rPr b="0" lang="en" u="sng">
                <a:solidFill>
                  <a:schemeClr val="hlink"/>
                </a:solidFill>
                <a:hlinkClick r:id="rId11"/>
              </a:rPr>
              <a:t>Person using ai tool at job</a:t>
            </a:r>
            <a:endParaRPr b="0"/>
          </a:p>
          <a:p>
            <a:pPr indent="-317500" lvl="0" marL="457200" rtl="0" algn="l">
              <a:spcBef>
                <a:spcPts val="0"/>
              </a:spcBef>
              <a:spcAft>
                <a:spcPts val="0"/>
              </a:spcAft>
              <a:buSzPts val="1400"/>
              <a:buChar char="●"/>
            </a:pPr>
            <a:r>
              <a:rPr b="0" lang="en" u="sng"/>
              <a:t>A</a:t>
            </a:r>
            <a:r>
              <a:rPr b="0" lang="en" u="sng">
                <a:solidFill>
                  <a:schemeClr val="hlink"/>
                </a:solidFill>
                <a:hlinkClick r:id="rId12"/>
              </a:rPr>
              <a:t>utomatic recognition software analyzing everyday subjects</a:t>
            </a:r>
            <a:endParaRPr b="0"/>
          </a:p>
          <a:p>
            <a:pPr indent="-317500" lvl="0" marL="457200" rtl="0" algn="l">
              <a:spcBef>
                <a:spcPts val="0"/>
              </a:spcBef>
              <a:spcAft>
                <a:spcPts val="0"/>
              </a:spcAft>
              <a:buSzPts val="1400"/>
              <a:buChar char="●"/>
            </a:pPr>
            <a:r>
              <a:rPr b="0" lang="en" u="sng"/>
              <a:t>A</a:t>
            </a:r>
            <a:r>
              <a:rPr b="0" lang="en" u="sng">
                <a:solidFill>
                  <a:schemeClr val="hlink"/>
                </a:solidFill>
                <a:hlinkClick r:id="rId13"/>
              </a:rPr>
              <a:t>utomatic recognition software analyzing everyday subjects</a:t>
            </a:r>
            <a:r>
              <a:rPr b="0" lang="en"/>
              <a:t> I</a:t>
            </a:r>
            <a:endParaRPr b="0"/>
          </a:p>
          <a:p>
            <a:pPr indent="-317500" lvl="0" marL="457200" rtl="0" algn="l">
              <a:spcBef>
                <a:spcPts val="0"/>
              </a:spcBef>
              <a:spcAft>
                <a:spcPts val="0"/>
              </a:spcAft>
              <a:buSzPts val="1400"/>
              <a:buChar char="●"/>
            </a:pPr>
            <a:r>
              <a:rPr b="0" lang="en" u="sng">
                <a:solidFill>
                  <a:schemeClr val="hlink"/>
                </a:solidFill>
                <a:hlinkClick r:id="rId14"/>
              </a:rPr>
              <a:t>Person using ai tool at job</a:t>
            </a:r>
            <a:endParaRPr b="0"/>
          </a:p>
          <a:p>
            <a:pPr indent="0" lvl="0" marL="0" rtl="0" algn="l">
              <a:spcBef>
                <a:spcPts val="0"/>
              </a:spcBef>
              <a:spcAft>
                <a:spcPts val="0"/>
              </a:spcAft>
              <a:buNone/>
            </a:pPr>
            <a:r>
              <a:rPr lang="en"/>
              <a:t>Icons</a:t>
            </a:r>
            <a:endParaRPr/>
          </a:p>
          <a:p>
            <a:pPr indent="-317500" lvl="0" marL="457200" rtl="0" algn="l">
              <a:spcBef>
                <a:spcPts val="0"/>
              </a:spcBef>
              <a:spcAft>
                <a:spcPts val="0"/>
              </a:spcAft>
              <a:buSzPts val="1400"/>
              <a:buChar char="●"/>
            </a:pPr>
            <a:r>
              <a:rPr b="0" lang="en" u="sng">
                <a:solidFill>
                  <a:schemeClr val="hlink"/>
                </a:solidFill>
                <a:hlinkClick r:id="rId15"/>
              </a:rPr>
              <a:t>Icon Pack: Artificial intelligence | Filled</a:t>
            </a:r>
            <a:endParaRPr b="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1" name="Shape 1831"/>
        <p:cNvGrpSpPr/>
        <p:nvPr/>
      </p:nvGrpSpPr>
      <p:grpSpPr>
        <a:xfrm>
          <a:off x="0" y="0"/>
          <a:ext cx="0" cy="0"/>
          <a:chOff x="0" y="0"/>
          <a:chExt cx="0" cy="0"/>
        </a:xfrm>
      </p:grpSpPr>
      <p:sp>
        <p:nvSpPr>
          <p:cNvPr id="1832" name="Google Shape;1832;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833" name="Google Shape;1833;p6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7" name="Shape 1837"/>
        <p:cNvGrpSpPr/>
        <p:nvPr/>
      </p:nvGrpSpPr>
      <p:grpSpPr>
        <a:xfrm>
          <a:off x="0" y="0"/>
          <a:ext cx="0" cy="0"/>
          <a:chOff x="0" y="0"/>
          <a:chExt cx="0" cy="0"/>
        </a:xfrm>
      </p:grpSpPr>
      <p:sp>
        <p:nvSpPr>
          <p:cNvPr id="1838" name="Google Shape;1838;p6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839" name="Google Shape;1839;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3" name="Shape 1843"/>
        <p:cNvGrpSpPr/>
        <p:nvPr/>
      </p:nvGrpSpPr>
      <p:grpSpPr>
        <a:xfrm>
          <a:off x="0" y="0"/>
          <a:ext cx="0" cy="0"/>
          <a:chOff x="0" y="0"/>
          <a:chExt cx="0" cy="0"/>
        </a:xfrm>
      </p:grpSpPr>
      <p:sp>
        <p:nvSpPr>
          <p:cNvPr id="1844" name="Google Shape;1844;p6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Sora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https://fonts.google.com/specimen/Sora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Lato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https://fonts.google.com/specimen/Lato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845" name="Google Shape;1845;p68"/>
          <p:cNvSpPr/>
          <p:nvPr/>
        </p:nvSpPr>
        <p:spPr>
          <a:xfrm>
            <a:off x="2052650" y="2947175"/>
            <a:ext cx="791400" cy="754200"/>
          </a:xfrm>
          <a:prstGeom prst="roundRect">
            <a:avLst>
              <a:gd fmla="val 16667" name="adj"/>
            </a:avLst>
          </a:prstGeom>
          <a:solidFill>
            <a:srgbClr val="0C34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8"/>
          <p:cNvSpPr/>
          <p:nvPr/>
        </p:nvSpPr>
        <p:spPr>
          <a:xfrm>
            <a:off x="3114470" y="2947175"/>
            <a:ext cx="791400" cy="754200"/>
          </a:xfrm>
          <a:prstGeom prst="roundRect">
            <a:avLst>
              <a:gd fmla="val 16667" name="adj"/>
            </a:avLst>
          </a:prstGeom>
          <a:solidFill>
            <a:srgbClr val="F3F7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8"/>
          <p:cNvSpPr/>
          <p:nvPr/>
        </p:nvSpPr>
        <p:spPr>
          <a:xfrm>
            <a:off x="4176289" y="2947175"/>
            <a:ext cx="791400" cy="754200"/>
          </a:xfrm>
          <a:prstGeom prst="roundRect">
            <a:avLst>
              <a:gd fmla="val 16667" name="adj"/>
            </a:avLst>
          </a:prstGeom>
          <a:solidFill>
            <a:srgbClr val="134F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8"/>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#0c343d</a:t>
            </a:r>
            <a:endParaRPr sz="1000">
              <a:solidFill>
                <a:srgbClr val="FFFFFF"/>
              </a:solidFill>
            </a:endParaRPr>
          </a:p>
        </p:txBody>
      </p:sp>
      <p:sp>
        <p:nvSpPr>
          <p:cNvPr id="1849" name="Google Shape;1849;p6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#f3f7f8</a:t>
            </a:r>
            <a:endParaRPr sz="1000">
              <a:solidFill>
                <a:schemeClr val="dk1"/>
              </a:solidFill>
            </a:endParaRPr>
          </a:p>
        </p:txBody>
      </p:sp>
      <p:sp>
        <p:nvSpPr>
          <p:cNvPr id="1850" name="Google Shape;1850;p6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#134f5c</a:t>
            </a:r>
            <a:endParaRPr sz="1000">
              <a:solidFill>
                <a:srgbClr val="FFFFFF"/>
              </a:solidFill>
            </a:endParaRPr>
          </a:p>
        </p:txBody>
      </p:sp>
      <p:sp>
        <p:nvSpPr>
          <p:cNvPr id="1851" name="Google Shape;1851;p68"/>
          <p:cNvSpPr/>
          <p:nvPr/>
        </p:nvSpPr>
        <p:spPr>
          <a:xfrm>
            <a:off x="5238125" y="2947175"/>
            <a:ext cx="791400" cy="754200"/>
          </a:xfrm>
          <a:prstGeom prst="roundRect">
            <a:avLst>
              <a:gd fmla="val 16667" name="adj"/>
            </a:avLst>
          </a:prstGeom>
          <a:solidFill>
            <a:srgbClr val="45818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45818e</a:t>
            </a:r>
            <a:endParaRPr sz="1000">
              <a:solidFill>
                <a:srgbClr val="FFFFFF"/>
              </a:solidFill>
            </a:endParaRPr>
          </a:p>
        </p:txBody>
      </p:sp>
      <p:sp>
        <p:nvSpPr>
          <p:cNvPr id="1853" name="Google Shape;1853;p68"/>
          <p:cNvSpPr/>
          <p:nvPr/>
        </p:nvSpPr>
        <p:spPr>
          <a:xfrm>
            <a:off x="2583563" y="3878275"/>
            <a:ext cx="791400" cy="754200"/>
          </a:xfrm>
          <a:prstGeom prst="roundRect">
            <a:avLst>
              <a:gd fmla="val 16667" name="adj"/>
            </a:avLst>
          </a:prstGeom>
          <a:solidFill>
            <a:srgbClr val="D9EA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8"/>
          <p:cNvSpPr/>
          <p:nvPr/>
        </p:nvSpPr>
        <p:spPr>
          <a:xfrm>
            <a:off x="3645382" y="3878275"/>
            <a:ext cx="791400" cy="754200"/>
          </a:xfrm>
          <a:prstGeom prst="roundRect">
            <a:avLst>
              <a:gd fmla="val 16667" name="adj"/>
            </a:avLst>
          </a:prstGeom>
          <a:solidFill>
            <a:srgbClr val="88AD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8"/>
          <p:cNvSpPr/>
          <p:nvPr/>
        </p:nvSpPr>
        <p:spPr>
          <a:xfrm>
            <a:off x="4707202" y="3878275"/>
            <a:ext cx="791400" cy="7542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8"/>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d9ead3</a:t>
            </a:r>
            <a:endParaRPr sz="1000">
              <a:solidFill>
                <a:schemeClr val="dk1"/>
              </a:solidFill>
            </a:endParaRPr>
          </a:p>
        </p:txBody>
      </p:sp>
      <p:sp>
        <p:nvSpPr>
          <p:cNvPr id="1857" name="Google Shape;1857;p68"/>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88ada5</a:t>
            </a:r>
            <a:endParaRPr sz="1000">
              <a:solidFill>
                <a:srgbClr val="FFFFFF"/>
              </a:solidFill>
            </a:endParaRPr>
          </a:p>
        </p:txBody>
      </p:sp>
      <p:sp>
        <p:nvSpPr>
          <p:cNvPr id="1858" name="Google Shape;1858;p68"/>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f3f3f3</a:t>
            </a:r>
            <a:endParaRPr sz="1000">
              <a:solidFill>
                <a:schemeClr val="dk1"/>
              </a:solidFill>
            </a:endParaRPr>
          </a:p>
        </p:txBody>
      </p:sp>
      <p:sp>
        <p:nvSpPr>
          <p:cNvPr id="1859" name="Google Shape;1859;p68"/>
          <p:cNvSpPr/>
          <p:nvPr/>
        </p:nvSpPr>
        <p:spPr>
          <a:xfrm>
            <a:off x="5769038"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8"/>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ffffff</a:t>
            </a:r>
            <a:endParaRPr sz="1000">
              <a:solidFill>
                <a:schemeClr val="dk1"/>
              </a:solidFill>
            </a:endParaRPr>
          </a:p>
        </p:txBody>
      </p:sp>
      <p:sp>
        <p:nvSpPr>
          <p:cNvPr id="1861" name="Google Shape;1861;p68"/>
          <p:cNvSpPr/>
          <p:nvPr/>
        </p:nvSpPr>
        <p:spPr>
          <a:xfrm>
            <a:off x="6299950" y="2947175"/>
            <a:ext cx="791400" cy="754200"/>
          </a:xfrm>
          <a:prstGeom prst="roundRect">
            <a:avLst>
              <a:gd fmla="val 16667" name="adj"/>
            </a:avLst>
          </a:prstGeom>
          <a:solidFill>
            <a:srgbClr val="76A5A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8"/>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76a5af</a:t>
            </a:r>
            <a:endParaRPr sz="1000">
              <a:solidFill>
                <a:srgbClr val="FFFFFF"/>
              </a:solidFill>
            </a:endParaRPr>
          </a:p>
        </p:txBody>
      </p:sp>
      <p:sp>
        <p:nvSpPr>
          <p:cNvPr id="1863" name="Google Shape;1863;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67" name="Shape 1867"/>
        <p:cNvGrpSpPr/>
        <p:nvPr/>
      </p:nvGrpSpPr>
      <p:grpSpPr>
        <a:xfrm>
          <a:off x="0" y="0"/>
          <a:ext cx="0" cy="0"/>
          <a:chOff x="0" y="0"/>
          <a:chExt cx="0" cy="0"/>
        </a:xfrm>
      </p:grpSpPr>
      <p:sp>
        <p:nvSpPr>
          <p:cNvPr id="1868" name="Google Shape;1868;p69"/>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869" name="Google Shape;1869;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870" name="Google Shape;1870;p6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871" name="Google Shape;1871;p6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872" name="Google Shape;1872;p6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873" name="Google Shape;1873;p6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874" name="Google Shape;1874;p6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875" name="Google Shape;1875;p6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876" name="Google Shape;1876;p6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877" name="Google Shape;1877;p6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878" name="Google Shape;1878;p6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879" name="Google Shape;1879;p6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83" name="Shape 1883"/>
        <p:cNvGrpSpPr/>
        <p:nvPr/>
      </p:nvGrpSpPr>
      <p:grpSpPr>
        <a:xfrm>
          <a:off x="0" y="0"/>
          <a:ext cx="0" cy="0"/>
          <a:chOff x="0" y="0"/>
          <a:chExt cx="0" cy="0"/>
        </a:xfrm>
      </p:grpSpPr>
      <p:grpSp>
        <p:nvGrpSpPr>
          <p:cNvPr id="1884" name="Google Shape;1884;p70"/>
          <p:cNvGrpSpPr/>
          <p:nvPr/>
        </p:nvGrpSpPr>
        <p:grpSpPr>
          <a:xfrm>
            <a:off x="5048544" y="3019584"/>
            <a:ext cx="442841" cy="514271"/>
            <a:chOff x="4727025" y="1332775"/>
            <a:chExt cx="59900" cy="69625"/>
          </a:xfrm>
        </p:grpSpPr>
        <p:sp>
          <p:nvSpPr>
            <p:cNvPr id="1885" name="Google Shape;1885;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70"/>
          <p:cNvGrpSpPr/>
          <p:nvPr/>
        </p:nvGrpSpPr>
        <p:grpSpPr>
          <a:xfrm>
            <a:off x="5723860" y="2267072"/>
            <a:ext cx="500909" cy="500899"/>
            <a:chOff x="4820425" y="1329900"/>
            <a:chExt cx="70175" cy="70350"/>
          </a:xfrm>
        </p:grpSpPr>
        <p:sp>
          <p:nvSpPr>
            <p:cNvPr id="1888" name="Google Shape;1888;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70"/>
          <p:cNvGrpSpPr/>
          <p:nvPr/>
        </p:nvGrpSpPr>
        <p:grpSpPr>
          <a:xfrm>
            <a:off x="6376484" y="2278862"/>
            <a:ext cx="538135" cy="493119"/>
            <a:chOff x="4903200" y="1331525"/>
            <a:chExt cx="73575" cy="67425"/>
          </a:xfrm>
        </p:grpSpPr>
        <p:sp>
          <p:nvSpPr>
            <p:cNvPr id="1893" name="Google Shape;1893;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94" name="Google Shape;1894;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70"/>
          <p:cNvGrpSpPr/>
          <p:nvPr/>
        </p:nvGrpSpPr>
        <p:grpSpPr>
          <a:xfrm>
            <a:off x="5636435" y="3020840"/>
            <a:ext cx="544563" cy="511895"/>
            <a:chOff x="4815575" y="1416800"/>
            <a:chExt cx="73750" cy="71400"/>
          </a:xfrm>
        </p:grpSpPr>
        <p:sp>
          <p:nvSpPr>
            <p:cNvPr id="1896" name="Google Shape;1896;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70"/>
          <p:cNvGrpSpPr/>
          <p:nvPr/>
        </p:nvGrpSpPr>
        <p:grpSpPr>
          <a:xfrm>
            <a:off x="6333060" y="3020546"/>
            <a:ext cx="602914" cy="512477"/>
            <a:chOff x="4902475" y="1418875"/>
            <a:chExt cx="74500" cy="63775"/>
          </a:xfrm>
        </p:grpSpPr>
        <p:sp>
          <p:nvSpPr>
            <p:cNvPr id="1900" name="Google Shape;1900;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70"/>
          <p:cNvGrpSpPr/>
          <p:nvPr/>
        </p:nvGrpSpPr>
        <p:grpSpPr>
          <a:xfrm>
            <a:off x="5748932" y="3759785"/>
            <a:ext cx="515391" cy="525699"/>
            <a:chOff x="4818100" y="1507675"/>
            <a:chExt cx="71225" cy="71625"/>
          </a:xfrm>
        </p:grpSpPr>
        <p:sp>
          <p:nvSpPr>
            <p:cNvPr id="1903" name="Google Shape;1903;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70"/>
          <p:cNvGrpSpPr/>
          <p:nvPr/>
        </p:nvGrpSpPr>
        <p:grpSpPr>
          <a:xfrm>
            <a:off x="5087034" y="3781317"/>
            <a:ext cx="522956" cy="489869"/>
            <a:chOff x="4721450" y="1509475"/>
            <a:chExt cx="79350" cy="74325"/>
          </a:xfrm>
        </p:grpSpPr>
        <p:sp>
          <p:nvSpPr>
            <p:cNvPr id="1908" name="Google Shape;1908;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70"/>
          <p:cNvGrpSpPr/>
          <p:nvPr/>
        </p:nvGrpSpPr>
        <p:grpSpPr>
          <a:xfrm>
            <a:off x="6410277" y="3761069"/>
            <a:ext cx="525704" cy="535436"/>
            <a:chOff x="4906800" y="1507500"/>
            <a:chExt cx="70350" cy="71075"/>
          </a:xfrm>
        </p:grpSpPr>
        <p:sp>
          <p:nvSpPr>
            <p:cNvPr id="1913" name="Google Shape;1913;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70"/>
          <p:cNvGrpSpPr/>
          <p:nvPr/>
        </p:nvGrpSpPr>
        <p:grpSpPr>
          <a:xfrm>
            <a:off x="4443099" y="2267050"/>
            <a:ext cx="508054" cy="508095"/>
            <a:chOff x="3736598" y="2170606"/>
            <a:chExt cx="404889" cy="404889"/>
          </a:xfrm>
        </p:grpSpPr>
        <p:sp>
          <p:nvSpPr>
            <p:cNvPr id="1919" name="Google Shape;1919;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70"/>
          <p:cNvGrpSpPr/>
          <p:nvPr/>
        </p:nvGrpSpPr>
        <p:grpSpPr>
          <a:xfrm>
            <a:off x="3731139" y="2267145"/>
            <a:ext cx="575790" cy="507904"/>
            <a:chOff x="3161917" y="2170682"/>
            <a:chExt cx="458870" cy="404737"/>
          </a:xfrm>
        </p:grpSpPr>
        <p:sp>
          <p:nvSpPr>
            <p:cNvPr id="1924" name="Google Shape;1924;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5" name="Google Shape;1925;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70"/>
          <p:cNvGrpSpPr/>
          <p:nvPr/>
        </p:nvGrpSpPr>
        <p:grpSpPr>
          <a:xfrm>
            <a:off x="3758669" y="3027517"/>
            <a:ext cx="520730" cy="498567"/>
            <a:chOff x="3179914" y="2889488"/>
            <a:chExt cx="422876" cy="404911"/>
          </a:xfrm>
        </p:grpSpPr>
        <p:sp>
          <p:nvSpPr>
            <p:cNvPr id="1928" name="Google Shape;1928;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70"/>
          <p:cNvGrpSpPr/>
          <p:nvPr/>
        </p:nvGrpSpPr>
        <p:grpSpPr>
          <a:xfrm>
            <a:off x="4387349" y="3027477"/>
            <a:ext cx="516145" cy="498648"/>
            <a:chOff x="3729467" y="2889422"/>
            <a:chExt cx="419153" cy="404977"/>
          </a:xfrm>
        </p:grpSpPr>
        <p:sp>
          <p:nvSpPr>
            <p:cNvPr id="1935" name="Google Shape;1935;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2" name="Google Shape;1942;p7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70"/>
          <p:cNvGrpSpPr/>
          <p:nvPr/>
        </p:nvGrpSpPr>
        <p:grpSpPr>
          <a:xfrm>
            <a:off x="7107677" y="2474362"/>
            <a:ext cx="166473" cy="141497"/>
            <a:chOff x="4660325" y="1866850"/>
            <a:chExt cx="68350" cy="58100"/>
          </a:xfrm>
        </p:grpSpPr>
        <p:sp>
          <p:nvSpPr>
            <p:cNvPr id="1947" name="Google Shape;1947;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70"/>
          <p:cNvGrpSpPr/>
          <p:nvPr/>
        </p:nvGrpSpPr>
        <p:grpSpPr>
          <a:xfrm>
            <a:off x="7417022" y="2500086"/>
            <a:ext cx="162515" cy="90049"/>
            <a:chOff x="4791775" y="1877500"/>
            <a:chExt cx="66725" cy="36975"/>
          </a:xfrm>
        </p:grpSpPr>
        <p:sp>
          <p:nvSpPr>
            <p:cNvPr id="1950" name="Google Shape;1950;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70"/>
          <p:cNvGrpSpPr/>
          <p:nvPr/>
        </p:nvGrpSpPr>
        <p:grpSpPr>
          <a:xfrm>
            <a:off x="7738734" y="2500086"/>
            <a:ext cx="144979" cy="90049"/>
            <a:chOff x="4923925" y="1877500"/>
            <a:chExt cx="59525" cy="36975"/>
          </a:xfrm>
        </p:grpSpPr>
        <p:sp>
          <p:nvSpPr>
            <p:cNvPr id="1953" name="Google Shape;1953;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70"/>
          <p:cNvGrpSpPr/>
          <p:nvPr/>
        </p:nvGrpSpPr>
        <p:grpSpPr>
          <a:xfrm>
            <a:off x="8033226" y="2482277"/>
            <a:ext cx="141447" cy="125667"/>
            <a:chOff x="5058450" y="1870100"/>
            <a:chExt cx="58075" cy="51600"/>
          </a:xfrm>
        </p:grpSpPr>
        <p:sp>
          <p:nvSpPr>
            <p:cNvPr id="1956" name="Google Shape;1956;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70"/>
          <p:cNvGrpSpPr/>
          <p:nvPr/>
        </p:nvGrpSpPr>
        <p:grpSpPr>
          <a:xfrm>
            <a:off x="7447741" y="2904685"/>
            <a:ext cx="101077" cy="107645"/>
            <a:chOff x="4811425" y="2065025"/>
            <a:chExt cx="41500" cy="44200"/>
          </a:xfrm>
        </p:grpSpPr>
        <p:sp>
          <p:nvSpPr>
            <p:cNvPr id="1959" name="Google Shape;1959;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70"/>
          <p:cNvGrpSpPr/>
          <p:nvPr/>
        </p:nvGrpSpPr>
        <p:grpSpPr>
          <a:xfrm>
            <a:off x="7740178" y="2904898"/>
            <a:ext cx="120867" cy="107218"/>
            <a:chOff x="4929875" y="2065025"/>
            <a:chExt cx="49625" cy="44025"/>
          </a:xfrm>
        </p:grpSpPr>
        <p:sp>
          <p:nvSpPr>
            <p:cNvPr id="1962" name="Google Shape;1962;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70"/>
          <p:cNvGrpSpPr/>
          <p:nvPr/>
        </p:nvGrpSpPr>
        <p:grpSpPr>
          <a:xfrm>
            <a:off x="8068847" y="2907912"/>
            <a:ext cx="70206" cy="101191"/>
            <a:chOff x="5083925" y="2066350"/>
            <a:chExt cx="28825" cy="41550"/>
          </a:xfrm>
        </p:grpSpPr>
        <p:sp>
          <p:nvSpPr>
            <p:cNvPr id="1965" name="Google Shape;1965;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70"/>
          <p:cNvGrpSpPr/>
          <p:nvPr/>
        </p:nvGrpSpPr>
        <p:grpSpPr>
          <a:xfrm>
            <a:off x="7100401" y="2923559"/>
            <a:ext cx="181026" cy="69896"/>
            <a:chOff x="4659775" y="2072775"/>
            <a:chExt cx="74325" cy="28700"/>
          </a:xfrm>
        </p:grpSpPr>
        <p:sp>
          <p:nvSpPr>
            <p:cNvPr id="1968" name="Google Shape;1968;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70"/>
          <p:cNvGrpSpPr/>
          <p:nvPr/>
        </p:nvGrpSpPr>
        <p:grpSpPr>
          <a:xfrm>
            <a:off x="8020257" y="2714124"/>
            <a:ext cx="167387" cy="89197"/>
            <a:chOff x="4662475" y="1976500"/>
            <a:chExt cx="68725" cy="36625"/>
          </a:xfrm>
        </p:grpSpPr>
        <p:sp>
          <p:nvSpPr>
            <p:cNvPr id="1972" name="Google Shape;1972;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70"/>
          <p:cNvGrpSpPr/>
          <p:nvPr/>
        </p:nvGrpSpPr>
        <p:grpSpPr>
          <a:xfrm>
            <a:off x="7717162" y="2717564"/>
            <a:ext cx="166899" cy="82317"/>
            <a:chOff x="4920150" y="1977875"/>
            <a:chExt cx="68525" cy="33800"/>
          </a:xfrm>
        </p:grpSpPr>
        <p:sp>
          <p:nvSpPr>
            <p:cNvPr id="1976" name="Google Shape;1976;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0"/>
          <p:cNvGrpSpPr/>
          <p:nvPr/>
        </p:nvGrpSpPr>
        <p:grpSpPr>
          <a:xfrm>
            <a:off x="7128319" y="3121482"/>
            <a:ext cx="125190" cy="127858"/>
            <a:chOff x="4676550" y="2160575"/>
            <a:chExt cx="51400" cy="52500"/>
          </a:xfrm>
        </p:grpSpPr>
        <p:sp>
          <p:nvSpPr>
            <p:cNvPr id="1980" name="Google Shape;1980;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70"/>
          <p:cNvGrpSpPr/>
          <p:nvPr/>
        </p:nvGrpSpPr>
        <p:grpSpPr>
          <a:xfrm>
            <a:off x="7425577" y="3128514"/>
            <a:ext cx="145405" cy="113794"/>
            <a:chOff x="4768325" y="2163475"/>
            <a:chExt cx="59700" cy="46725"/>
          </a:xfrm>
        </p:grpSpPr>
        <p:sp>
          <p:nvSpPr>
            <p:cNvPr id="1984" name="Google Shape;1984;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7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70"/>
          <p:cNvGrpSpPr/>
          <p:nvPr/>
        </p:nvGrpSpPr>
        <p:grpSpPr>
          <a:xfrm>
            <a:off x="7441895" y="3383608"/>
            <a:ext cx="112768" cy="106853"/>
            <a:chOff x="4768575" y="2253950"/>
            <a:chExt cx="46300" cy="43875"/>
          </a:xfrm>
        </p:grpSpPr>
        <p:sp>
          <p:nvSpPr>
            <p:cNvPr id="1993" name="Google Shape;1993;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70"/>
          <p:cNvGrpSpPr/>
          <p:nvPr/>
        </p:nvGrpSpPr>
        <p:grpSpPr>
          <a:xfrm>
            <a:off x="7741518" y="3872634"/>
            <a:ext cx="118187" cy="146246"/>
            <a:chOff x="4960900" y="2433225"/>
            <a:chExt cx="48525" cy="60050"/>
          </a:xfrm>
        </p:grpSpPr>
        <p:sp>
          <p:nvSpPr>
            <p:cNvPr id="1996" name="Google Shape;1996;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70"/>
          <p:cNvGrpSpPr/>
          <p:nvPr/>
        </p:nvGrpSpPr>
        <p:grpSpPr>
          <a:xfrm>
            <a:off x="7430083" y="4136695"/>
            <a:ext cx="136394" cy="143810"/>
            <a:chOff x="4854075" y="2527625"/>
            <a:chExt cx="56000" cy="59050"/>
          </a:xfrm>
        </p:grpSpPr>
        <p:sp>
          <p:nvSpPr>
            <p:cNvPr id="1999" name="Google Shape;1999;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7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70"/>
          <p:cNvGrpSpPr/>
          <p:nvPr/>
        </p:nvGrpSpPr>
        <p:grpSpPr>
          <a:xfrm>
            <a:off x="8054294" y="3600439"/>
            <a:ext cx="99312" cy="160797"/>
            <a:chOff x="5059700" y="2334775"/>
            <a:chExt cx="40775" cy="66025"/>
          </a:xfrm>
        </p:grpSpPr>
        <p:sp>
          <p:nvSpPr>
            <p:cNvPr id="2005" name="Google Shape;2005;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70"/>
          <p:cNvGrpSpPr/>
          <p:nvPr/>
        </p:nvGrpSpPr>
        <p:grpSpPr>
          <a:xfrm>
            <a:off x="8011458" y="3865571"/>
            <a:ext cx="184984" cy="160371"/>
            <a:chOff x="5037700" y="2430325"/>
            <a:chExt cx="75950" cy="65850"/>
          </a:xfrm>
        </p:grpSpPr>
        <p:sp>
          <p:nvSpPr>
            <p:cNvPr id="2015" name="Google Shape;2015;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70"/>
          <p:cNvGrpSpPr/>
          <p:nvPr/>
        </p:nvGrpSpPr>
        <p:grpSpPr>
          <a:xfrm>
            <a:off x="7430964" y="3632023"/>
            <a:ext cx="173014" cy="97629"/>
            <a:chOff x="4756975" y="2341800"/>
            <a:chExt cx="91975" cy="51925"/>
          </a:xfrm>
        </p:grpSpPr>
        <p:sp>
          <p:nvSpPr>
            <p:cNvPr id="2018" name="Google Shape;2018;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70"/>
          <p:cNvGrpSpPr/>
          <p:nvPr/>
        </p:nvGrpSpPr>
        <p:grpSpPr>
          <a:xfrm>
            <a:off x="7697901" y="4120720"/>
            <a:ext cx="212497" cy="175761"/>
            <a:chOff x="4943575" y="2516350"/>
            <a:chExt cx="98675" cy="81700"/>
          </a:xfrm>
        </p:grpSpPr>
        <p:sp>
          <p:nvSpPr>
            <p:cNvPr id="2039" name="Google Shape;2039;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70"/>
          <p:cNvGrpSpPr/>
          <p:nvPr/>
        </p:nvGrpSpPr>
        <p:grpSpPr>
          <a:xfrm>
            <a:off x="1955962" y="3346963"/>
            <a:ext cx="965351" cy="134611"/>
            <a:chOff x="4411970" y="2962952"/>
            <a:chExt cx="706544" cy="104212"/>
          </a:xfrm>
        </p:grpSpPr>
        <p:sp>
          <p:nvSpPr>
            <p:cNvPr id="2118" name="Google Shape;2118;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70"/>
          <p:cNvGrpSpPr/>
          <p:nvPr/>
        </p:nvGrpSpPr>
        <p:grpSpPr>
          <a:xfrm>
            <a:off x="1955962" y="2935877"/>
            <a:ext cx="960158" cy="289172"/>
            <a:chOff x="4411970" y="2726085"/>
            <a:chExt cx="643107" cy="193659"/>
          </a:xfrm>
        </p:grpSpPr>
        <p:sp>
          <p:nvSpPr>
            <p:cNvPr id="2123" name="Google Shape;2123;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70"/>
          <p:cNvGrpSpPr/>
          <p:nvPr/>
        </p:nvGrpSpPr>
        <p:grpSpPr>
          <a:xfrm>
            <a:off x="958854" y="3201987"/>
            <a:ext cx="833173" cy="259209"/>
            <a:chOff x="4411970" y="4340222"/>
            <a:chExt cx="779467" cy="242683"/>
          </a:xfrm>
        </p:grpSpPr>
        <p:sp>
          <p:nvSpPr>
            <p:cNvPr id="2127" name="Google Shape;2127;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70"/>
          <p:cNvGrpSpPr/>
          <p:nvPr/>
        </p:nvGrpSpPr>
        <p:grpSpPr>
          <a:xfrm>
            <a:off x="1955962" y="2597733"/>
            <a:ext cx="965160" cy="216230"/>
            <a:chOff x="4411970" y="2468674"/>
            <a:chExt cx="747317" cy="167425"/>
          </a:xfrm>
        </p:grpSpPr>
        <p:sp>
          <p:nvSpPr>
            <p:cNvPr id="2131" name="Google Shape;2131;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70"/>
          <p:cNvGrpSpPr/>
          <p:nvPr/>
        </p:nvGrpSpPr>
        <p:grpSpPr>
          <a:xfrm>
            <a:off x="954709" y="2502450"/>
            <a:ext cx="810451" cy="319148"/>
            <a:chOff x="4411970" y="3686602"/>
            <a:chExt cx="797845" cy="314215"/>
          </a:xfrm>
        </p:grpSpPr>
        <p:sp>
          <p:nvSpPr>
            <p:cNvPr id="2134" name="Google Shape;2134;p7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7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0" name="Google Shape;2140;p70"/>
          <p:cNvGrpSpPr/>
          <p:nvPr/>
        </p:nvGrpSpPr>
        <p:grpSpPr>
          <a:xfrm>
            <a:off x="954806" y="2256974"/>
            <a:ext cx="1970333" cy="208784"/>
            <a:chOff x="6336019" y="3733725"/>
            <a:chExt cx="2566206" cy="351310"/>
          </a:xfrm>
        </p:grpSpPr>
        <p:sp>
          <p:nvSpPr>
            <p:cNvPr id="2141" name="Google Shape;2141;p7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70"/>
          <p:cNvGrpSpPr/>
          <p:nvPr/>
        </p:nvGrpSpPr>
        <p:grpSpPr>
          <a:xfrm>
            <a:off x="1955962" y="3864529"/>
            <a:ext cx="946551" cy="153200"/>
            <a:chOff x="4404545" y="3301592"/>
            <a:chExt cx="782403" cy="129272"/>
          </a:xfrm>
        </p:grpSpPr>
        <p:sp>
          <p:nvSpPr>
            <p:cNvPr id="2146" name="Google Shape;2146;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70"/>
          <p:cNvGrpSpPr/>
          <p:nvPr/>
        </p:nvGrpSpPr>
        <p:grpSpPr>
          <a:xfrm>
            <a:off x="1955962" y="3603488"/>
            <a:ext cx="962257" cy="139127"/>
            <a:chOff x="4411970" y="3131459"/>
            <a:chExt cx="710520" cy="117397"/>
          </a:xfrm>
        </p:grpSpPr>
        <p:sp>
          <p:nvSpPr>
            <p:cNvPr id="2149" name="Google Shape;2149;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51" name="Google Shape;2151;p7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2" name="Google Shape;2152;p70"/>
          <p:cNvGrpSpPr/>
          <p:nvPr/>
        </p:nvGrpSpPr>
        <p:grpSpPr>
          <a:xfrm>
            <a:off x="956107" y="3538282"/>
            <a:ext cx="823838" cy="458988"/>
            <a:chOff x="4411970" y="1801825"/>
            <a:chExt cx="734586" cy="409262"/>
          </a:xfrm>
        </p:grpSpPr>
        <p:sp>
          <p:nvSpPr>
            <p:cNvPr id="2153" name="Google Shape;2153;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70"/>
          <p:cNvGrpSpPr/>
          <p:nvPr/>
        </p:nvGrpSpPr>
        <p:grpSpPr>
          <a:xfrm>
            <a:off x="956107" y="4086708"/>
            <a:ext cx="856348" cy="212039"/>
            <a:chOff x="4411970" y="2233974"/>
            <a:chExt cx="763574" cy="189068"/>
          </a:xfrm>
        </p:grpSpPr>
        <p:sp>
          <p:nvSpPr>
            <p:cNvPr id="2156" name="Google Shape;2156;p7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70"/>
          <p:cNvGrpSpPr/>
          <p:nvPr/>
        </p:nvGrpSpPr>
        <p:grpSpPr>
          <a:xfrm>
            <a:off x="3066303" y="2262044"/>
            <a:ext cx="511602" cy="511602"/>
            <a:chOff x="5681300" y="2527788"/>
            <a:chExt cx="805800" cy="805800"/>
          </a:xfrm>
        </p:grpSpPr>
        <p:sp>
          <p:nvSpPr>
            <p:cNvPr id="2159" name="Google Shape;2159;p7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70"/>
          <p:cNvGrpSpPr/>
          <p:nvPr/>
        </p:nvGrpSpPr>
        <p:grpSpPr>
          <a:xfrm>
            <a:off x="3063497" y="3028627"/>
            <a:ext cx="513021" cy="512935"/>
            <a:chOff x="4049800" y="640400"/>
            <a:chExt cx="858900" cy="858900"/>
          </a:xfrm>
        </p:grpSpPr>
        <p:sp>
          <p:nvSpPr>
            <p:cNvPr id="2162" name="Google Shape;2162;p7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70"/>
          <p:cNvGrpSpPr/>
          <p:nvPr/>
        </p:nvGrpSpPr>
        <p:grpSpPr>
          <a:xfrm>
            <a:off x="2980696" y="3680519"/>
            <a:ext cx="686489" cy="686585"/>
            <a:chOff x="5080188" y="927900"/>
            <a:chExt cx="961200" cy="961200"/>
          </a:xfrm>
        </p:grpSpPr>
        <p:sp>
          <p:nvSpPr>
            <p:cNvPr id="2165" name="Google Shape;2165;p7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70"/>
          <p:cNvGrpSpPr/>
          <p:nvPr/>
        </p:nvGrpSpPr>
        <p:grpSpPr>
          <a:xfrm>
            <a:off x="3763848" y="3773248"/>
            <a:ext cx="510373" cy="510937"/>
            <a:chOff x="7508249" y="1522825"/>
            <a:chExt cx="1326332" cy="1322987"/>
          </a:xfrm>
        </p:grpSpPr>
        <p:sp>
          <p:nvSpPr>
            <p:cNvPr id="2174" name="Google Shape;2174;p7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70"/>
          <p:cNvGrpSpPr/>
          <p:nvPr/>
        </p:nvGrpSpPr>
        <p:grpSpPr>
          <a:xfrm>
            <a:off x="4455441" y="3774653"/>
            <a:ext cx="492652" cy="503348"/>
            <a:chOff x="6039282" y="1042577"/>
            <a:chExt cx="734315" cy="731929"/>
          </a:xfrm>
        </p:grpSpPr>
        <p:sp>
          <p:nvSpPr>
            <p:cNvPr id="2185" name="Google Shape;2185;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70"/>
          <p:cNvGrpSpPr/>
          <p:nvPr/>
        </p:nvGrpSpPr>
        <p:grpSpPr>
          <a:xfrm>
            <a:off x="5095855" y="2270694"/>
            <a:ext cx="483304" cy="504902"/>
            <a:chOff x="1825800" y="1651625"/>
            <a:chExt cx="568125" cy="591775"/>
          </a:xfrm>
        </p:grpSpPr>
        <p:sp>
          <p:nvSpPr>
            <p:cNvPr id="2207" name="Google Shape;2207;p7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7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218" name="Google Shape;2218;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grpSp>
        <p:nvGrpSpPr>
          <p:cNvPr id="2223" name="Google Shape;2223;p71"/>
          <p:cNvGrpSpPr/>
          <p:nvPr/>
        </p:nvGrpSpPr>
        <p:grpSpPr>
          <a:xfrm>
            <a:off x="722059" y="955168"/>
            <a:ext cx="2492868" cy="1379876"/>
            <a:chOff x="2654821" y="2311071"/>
            <a:chExt cx="2279715" cy="1262120"/>
          </a:xfrm>
        </p:grpSpPr>
        <p:grpSp>
          <p:nvGrpSpPr>
            <p:cNvPr id="2224" name="Google Shape;2224;p71"/>
            <p:cNvGrpSpPr/>
            <p:nvPr/>
          </p:nvGrpSpPr>
          <p:grpSpPr>
            <a:xfrm>
              <a:off x="4034269" y="2840745"/>
              <a:ext cx="40212" cy="36437"/>
              <a:chOff x="4293400" y="2574725"/>
              <a:chExt cx="84425" cy="80100"/>
            </a:xfrm>
          </p:grpSpPr>
          <p:sp>
            <p:nvSpPr>
              <p:cNvPr id="2225" name="Google Shape;2225;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26" name="Google Shape;2226;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71"/>
            <p:cNvGrpSpPr/>
            <p:nvPr/>
          </p:nvGrpSpPr>
          <p:grpSpPr>
            <a:xfrm>
              <a:off x="3894606" y="2334874"/>
              <a:ext cx="913198" cy="518984"/>
              <a:chOff x="4000175" y="1462675"/>
              <a:chExt cx="1917275" cy="1140875"/>
            </a:xfrm>
          </p:grpSpPr>
          <p:sp>
            <p:nvSpPr>
              <p:cNvPr id="2228" name="Google Shape;2228;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29" name="Google Shape;2229;p71"/>
              <p:cNvGrpSpPr/>
              <p:nvPr/>
            </p:nvGrpSpPr>
            <p:grpSpPr>
              <a:xfrm>
                <a:off x="4000175" y="1462675"/>
                <a:ext cx="1917275" cy="1140875"/>
                <a:chOff x="4000175" y="1462675"/>
                <a:chExt cx="1917275" cy="1140875"/>
              </a:xfrm>
            </p:grpSpPr>
            <p:sp>
              <p:nvSpPr>
                <p:cNvPr id="2230" name="Google Shape;2230;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31" name="Google Shape;2231;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35" name="Google Shape;2235;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6" name="Google Shape;2236;p71"/>
            <p:cNvGrpSpPr/>
            <p:nvPr/>
          </p:nvGrpSpPr>
          <p:grpSpPr>
            <a:xfrm>
              <a:off x="3875768" y="2846704"/>
              <a:ext cx="44796" cy="47366"/>
              <a:chOff x="3960625" y="2587825"/>
              <a:chExt cx="94050" cy="104125"/>
            </a:xfrm>
          </p:grpSpPr>
          <p:sp>
            <p:nvSpPr>
              <p:cNvPr id="2237" name="Google Shape;2237;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38" name="Google Shape;2238;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71"/>
            <p:cNvGrpSpPr/>
            <p:nvPr/>
          </p:nvGrpSpPr>
          <p:grpSpPr>
            <a:xfrm>
              <a:off x="3782759" y="2807162"/>
              <a:ext cx="82686" cy="85487"/>
              <a:chOff x="3765350" y="2500900"/>
              <a:chExt cx="173600" cy="187925"/>
            </a:xfrm>
          </p:grpSpPr>
          <p:sp>
            <p:nvSpPr>
              <p:cNvPr id="2240" name="Google Shape;2240;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41" name="Google Shape;2241;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1"/>
            <p:cNvGrpSpPr/>
            <p:nvPr/>
          </p:nvGrpSpPr>
          <p:grpSpPr>
            <a:xfrm>
              <a:off x="3775674" y="2798496"/>
              <a:ext cx="40545" cy="23564"/>
              <a:chOff x="3750475" y="2481850"/>
              <a:chExt cx="85125" cy="51800"/>
            </a:xfrm>
          </p:grpSpPr>
          <p:sp>
            <p:nvSpPr>
              <p:cNvPr id="2247" name="Google Shape;2247;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49" name="Google Shape;2249;p71"/>
            <p:cNvGrpSpPr/>
            <p:nvPr/>
          </p:nvGrpSpPr>
          <p:grpSpPr>
            <a:xfrm>
              <a:off x="3716946" y="2776024"/>
              <a:ext cx="81971" cy="76912"/>
              <a:chOff x="3627175" y="2432450"/>
              <a:chExt cx="172100" cy="169075"/>
            </a:xfrm>
          </p:grpSpPr>
          <p:sp>
            <p:nvSpPr>
              <p:cNvPr id="2250" name="Google Shape;2250;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52" name="Google Shape;2252;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53" name="Google Shape;2253;p71"/>
            <p:cNvGrpSpPr/>
            <p:nvPr/>
          </p:nvGrpSpPr>
          <p:grpSpPr>
            <a:xfrm>
              <a:off x="3685682" y="2845624"/>
              <a:ext cx="29311" cy="45055"/>
              <a:chOff x="3561536" y="2585450"/>
              <a:chExt cx="61539" cy="99045"/>
            </a:xfrm>
          </p:grpSpPr>
          <p:sp>
            <p:nvSpPr>
              <p:cNvPr id="2254" name="Google Shape;2254;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56" name="Google Shape;2256;p71"/>
            <p:cNvGrpSpPr/>
            <p:nvPr/>
          </p:nvGrpSpPr>
          <p:grpSpPr>
            <a:xfrm>
              <a:off x="3849905" y="2572252"/>
              <a:ext cx="74339" cy="119559"/>
              <a:chOff x="3906325" y="1984500"/>
              <a:chExt cx="156075" cy="262825"/>
            </a:xfrm>
          </p:grpSpPr>
          <p:sp>
            <p:nvSpPr>
              <p:cNvPr id="2257" name="Google Shape;2257;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58" name="Google Shape;2258;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71"/>
            <p:cNvGrpSpPr/>
            <p:nvPr/>
          </p:nvGrpSpPr>
          <p:grpSpPr>
            <a:xfrm>
              <a:off x="2654821" y="2414345"/>
              <a:ext cx="667570" cy="558731"/>
              <a:chOff x="1397225" y="1637375"/>
              <a:chExt cx="1401575" cy="1228250"/>
            </a:xfrm>
          </p:grpSpPr>
          <p:sp>
            <p:nvSpPr>
              <p:cNvPr id="2260" name="Google Shape;2260;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61" name="Google Shape;2261;p71"/>
              <p:cNvGrpSpPr/>
              <p:nvPr/>
            </p:nvGrpSpPr>
            <p:grpSpPr>
              <a:xfrm>
                <a:off x="1397225" y="1637375"/>
                <a:ext cx="1398775" cy="1228250"/>
                <a:chOff x="1397225" y="1637375"/>
                <a:chExt cx="1398775" cy="1228250"/>
              </a:xfrm>
            </p:grpSpPr>
            <p:sp>
              <p:nvSpPr>
                <p:cNvPr id="2262" name="Google Shape;2262;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4" name="Google Shape;2264;p71"/>
            <p:cNvGrpSpPr/>
            <p:nvPr/>
          </p:nvGrpSpPr>
          <p:grpSpPr>
            <a:xfrm>
              <a:off x="3230417" y="3103734"/>
              <a:ext cx="282982" cy="280332"/>
              <a:chOff x="2605700" y="3152850"/>
              <a:chExt cx="594125" cy="616250"/>
            </a:xfrm>
          </p:grpSpPr>
          <p:sp>
            <p:nvSpPr>
              <p:cNvPr id="2265" name="Google Shape;2265;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66" name="Google Shape;2266;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67" name="Google Shape;2267;p71"/>
            <p:cNvGrpSpPr/>
            <p:nvPr/>
          </p:nvGrpSpPr>
          <p:grpSpPr>
            <a:xfrm>
              <a:off x="3265985" y="3226989"/>
              <a:ext cx="87151" cy="346202"/>
              <a:chOff x="2680375" y="3423800"/>
              <a:chExt cx="182975" cy="761050"/>
            </a:xfrm>
          </p:grpSpPr>
          <p:sp>
            <p:nvSpPr>
              <p:cNvPr id="2268" name="Google Shape;2268;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69" name="Google Shape;2269;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71"/>
            <p:cNvGrpSpPr/>
            <p:nvPr/>
          </p:nvGrpSpPr>
          <p:grpSpPr>
            <a:xfrm>
              <a:off x="3855466" y="3289811"/>
              <a:ext cx="112514" cy="94210"/>
              <a:chOff x="3918000" y="3561900"/>
              <a:chExt cx="236225" cy="207100"/>
            </a:xfrm>
          </p:grpSpPr>
          <p:sp>
            <p:nvSpPr>
              <p:cNvPr id="2271" name="Google Shape;2271;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72" name="Google Shape;2272;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3" name="Google Shape;2273;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76" name="Google Shape;2276;p71"/>
            <p:cNvGrpSpPr/>
            <p:nvPr/>
          </p:nvGrpSpPr>
          <p:grpSpPr>
            <a:xfrm>
              <a:off x="2905224" y="2311071"/>
              <a:ext cx="596721" cy="528992"/>
              <a:chOff x="1922950" y="1410350"/>
              <a:chExt cx="1252825" cy="1162875"/>
            </a:xfrm>
          </p:grpSpPr>
          <p:sp>
            <p:nvSpPr>
              <p:cNvPr id="2277" name="Google Shape;2277;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93" name="Google Shape;2293;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13" name="Google Shape;2313;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14" name="Google Shape;2314;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71"/>
            <p:cNvGrpSpPr/>
            <p:nvPr/>
          </p:nvGrpSpPr>
          <p:grpSpPr>
            <a:xfrm>
              <a:off x="3280929" y="3294542"/>
              <a:ext cx="109894" cy="272224"/>
              <a:chOff x="2711750" y="3572300"/>
              <a:chExt cx="230725" cy="598425"/>
            </a:xfrm>
          </p:grpSpPr>
          <p:sp>
            <p:nvSpPr>
              <p:cNvPr id="2316" name="Google Shape;2316;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8" name="Google Shape;2318;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71"/>
            <p:cNvGrpSpPr/>
            <p:nvPr/>
          </p:nvGrpSpPr>
          <p:grpSpPr>
            <a:xfrm>
              <a:off x="3790439" y="2408636"/>
              <a:ext cx="73017" cy="75684"/>
              <a:chOff x="3781475" y="1624825"/>
              <a:chExt cx="153300" cy="166375"/>
            </a:xfrm>
          </p:grpSpPr>
          <p:sp>
            <p:nvSpPr>
              <p:cNvPr id="2320" name="Google Shape;2320;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1" name="Google Shape;2331;p71"/>
            <p:cNvGrpSpPr/>
            <p:nvPr/>
          </p:nvGrpSpPr>
          <p:grpSpPr>
            <a:xfrm>
              <a:off x="4403342" y="3107749"/>
              <a:ext cx="316680" cy="101374"/>
              <a:chOff x="5068275" y="3161675"/>
              <a:chExt cx="664875" cy="222850"/>
            </a:xfrm>
          </p:grpSpPr>
          <p:sp>
            <p:nvSpPr>
              <p:cNvPr id="2332" name="Google Shape;2332;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6" name="Google Shape;2336;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71"/>
            <p:cNvGrpSpPr/>
            <p:nvPr/>
          </p:nvGrpSpPr>
          <p:grpSpPr>
            <a:xfrm>
              <a:off x="3697513" y="2707266"/>
              <a:ext cx="59549" cy="79733"/>
              <a:chOff x="3586375" y="2281300"/>
              <a:chExt cx="125025" cy="175275"/>
            </a:xfrm>
          </p:grpSpPr>
          <p:sp>
            <p:nvSpPr>
              <p:cNvPr id="2366" name="Google Shape;2366;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71"/>
            <p:cNvGrpSpPr/>
            <p:nvPr/>
          </p:nvGrpSpPr>
          <p:grpSpPr>
            <a:xfrm>
              <a:off x="4513224" y="3221724"/>
              <a:ext cx="274563" cy="280321"/>
              <a:chOff x="5298975" y="3412225"/>
              <a:chExt cx="576450" cy="616225"/>
            </a:xfrm>
          </p:grpSpPr>
          <p:sp>
            <p:nvSpPr>
              <p:cNvPr id="2370" name="Google Shape;2370;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1" name="Google Shape;2371;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71"/>
            <p:cNvGrpSpPr/>
            <p:nvPr/>
          </p:nvGrpSpPr>
          <p:grpSpPr>
            <a:xfrm>
              <a:off x="4824403" y="3421846"/>
              <a:ext cx="110132" cy="130647"/>
              <a:chOff x="5952300" y="3852150"/>
              <a:chExt cx="231225" cy="287200"/>
            </a:xfrm>
          </p:grpSpPr>
          <p:sp>
            <p:nvSpPr>
              <p:cNvPr id="2373" name="Google Shape;2373;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71"/>
            <p:cNvGrpSpPr/>
            <p:nvPr/>
          </p:nvGrpSpPr>
          <p:grpSpPr>
            <a:xfrm>
              <a:off x="4295710" y="3079670"/>
              <a:ext cx="14968" cy="27135"/>
              <a:chOff x="4842300" y="3099950"/>
              <a:chExt cx="31425" cy="59650"/>
            </a:xfrm>
          </p:grpSpPr>
          <p:sp>
            <p:nvSpPr>
              <p:cNvPr id="2384" name="Google Shape;2384;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8" name="Google Shape;2388;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71"/>
            <p:cNvGrpSpPr/>
            <p:nvPr/>
          </p:nvGrpSpPr>
          <p:grpSpPr>
            <a:xfrm>
              <a:off x="3831056" y="2816010"/>
              <a:ext cx="37378" cy="27612"/>
              <a:chOff x="3866750" y="2520350"/>
              <a:chExt cx="78475" cy="60700"/>
            </a:xfrm>
          </p:grpSpPr>
          <p:sp>
            <p:nvSpPr>
              <p:cNvPr id="2397" name="Google Shape;2397;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18" name="Google Shape;2418;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30" name="Google Shape;2430;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71"/>
            <p:cNvGrpSpPr/>
            <p:nvPr/>
          </p:nvGrpSpPr>
          <p:grpSpPr>
            <a:xfrm>
              <a:off x="3632736" y="3051591"/>
              <a:ext cx="63288" cy="45217"/>
              <a:chOff x="3450375" y="3038225"/>
              <a:chExt cx="132875" cy="99400"/>
            </a:xfrm>
          </p:grpSpPr>
          <p:sp>
            <p:nvSpPr>
              <p:cNvPr id="2444" name="Google Shape;2444;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55" name="Google Shape;2455;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65" name="Google Shape;2465;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71" name="Google Shape;2471;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1"/>
          <p:cNvGrpSpPr/>
          <p:nvPr/>
        </p:nvGrpSpPr>
        <p:grpSpPr>
          <a:xfrm>
            <a:off x="719116" y="2850945"/>
            <a:ext cx="2622876" cy="1333540"/>
            <a:chOff x="238125" y="1038125"/>
            <a:chExt cx="7146800" cy="3633625"/>
          </a:xfrm>
        </p:grpSpPr>
        <p:sp>
          <p:nvSpPr>
            <p:cNvPr id="2482" name="Google Shape;2482;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1"/>
          <p:cNvGrpSpPr/>
          <p:nvPr/>
        </p:nvGrpSpPr>
        <p:grpSpPr>
          <a:xfrm>
            <a:off x="5834044" y="993055"/>
            <a:ext cx="2590840" cy="1380235"/>
            <a:chOff x="233350" y="949250"/>
            <a:chExt cx="7137300" cy="3802300"/>
          </a:xfrm>
        </p:grpSpPr>
        <p:sp>
          <p:nvSpPr>
            <p:cNvPr id="4055" name="Google Shape;4055;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71"/>
          <p:cNvGrpSpPr/>
          <p:nvPr/>
        </p:nvGrpSpPr>
        <p:grpSpPr>
          <a:xfrm>
            <a:off x="7648473" y="3037828"/>
            <a:ext cx="104231" cy="320340"/>
            <a:chOff x="7564426" y="3224343"/>
            <a:chExt cx="119985" cy="368801"/>
          </a:xfrm>
        </p:grpSpPr>
        <p:sp>
          <p:nvSpPr>
            <p:cNvPr id="4107" name="Google Shape;4107;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71"/>
          <p:cNvGrpSpPr/>
          <p:nvPr/>
        </p:nvGrpSpPr>
        <p:grpSpPr>
          <a:xfrm>
            <a:off x="7347962" y="3031929"/>
            <a:ext cx="189489" cy="332132"/>
            <a:chOff x="8370831" y="3202002"/>
            <a:chExt cx="218129" cy="382376"/>
          </a:xfrm>
        </p:grpSpPr>
        <p:sp>
          <p:nvSpPr>
            <p:cNvPr id="4110" name="Google Shape;4110;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1"/>
          <p:cNvGrpSpPr/>
          <p:nvPr/>
        </p:nvGrpSpPr>
        <p:grpSpPr>
          <a:xfrm>
            <a:off x="8071351" y="3443061"/>
            <a:ext cx="309429" cy="267000"/>
            <a:chOff x="6742064" y="3750480"/>
            <a:chExt cx="399315" cy="344560"/>
          </a:xfrm>
        </p:grpSpPr>
        <p:sp>
          <p:nvSpPr>
            <p:cNvPr id="4113" name="Google Shape;4113;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71"/>
          <p:cNvGrpSpPr/>
          <p:nvPr/>
        </p:nvGrpSpPr>
        <p:grpSpPr>
          <a:xfrm>
            <a:off x="7610370" y="3794109"/>
            <a:ext cx="180437" cy="281608"/>
            <a:chOff x="7248525" y="3739696"/>
            <a:chExt cx="230531" cy="359790"/>
          </a:xfrm>
        </p:grpSpPr>
        <p:sp>
          <p:nvSpPr>
            <p:cNvPr id="4116" name="Google Shape;4116;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71"/>
          <p:cNvGrpSpPr/>
          <p:nvPr/>
        </p:nvGrpSpPr>
        <p:grpSpPr>
          <a:xfrm>
            <a:off x="7856289" y="3437333"/>
            <a:ext cx="162896" cy="278710"/>
            <a:chOff x="7601242" y="3729267"/>
            <a:chExt cx="222566" cy="380803"/>
          </a:xfrm>
        </p:grpSpPr>
        <p:sp>
          <p:nvSpPr>
            <p:cNvPr id="4119" name="Google Shape;4119;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1" name="Google Shape;4121;p7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2" name="Google Shape;4122;p71"/>
          <p:cNvGrpSpPr/>
          <p:nvPr/>
        </p:nvGrpSpPr>
        <p:grpSpPr>
          <a:xfrm>
            <a:off x="7345935" y="3438473"/>
            <a:ext cx="193543" cy="275990"/>
            <a:chOff x="8304647" y="3738687"/>
            <a:chExt cx="225076" cy="320956"/>
          </a:xfrm>
        </p:grpSpPr>
        <p:sp>
          <p:nvSpPr>
            <p:cNvPr id="4123" name="Google Shape;4123;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71"/>
          <p:cNvGrpSpPr/>
          <p:nvPr/>
        </p:nvGrpSpPr>
        <p:grpSpPr>
          <a:xfrm>
            <a:off x="7618427" y="3438473"/>
            <a:ext cx="178492" cy="275990"/>
            <a:chOff x="8615101" y="3738687"/>
            <a:chExt cx="207573" cy="320956"/>
          </a:xfrm>
        </p:grpSpPr>
        <p:sp>
          <p:nvSpPr>
            <p:cNvPr id="4127" name="Google Shape;4127;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0" name="Google Shape;4130;p7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1" name="Google Shape;4131;p71"/>
          <p:cNvGrpSpPr/>
          <p:nvPr/>
        </p:nvGrpSpPr>
        <p:grpSpPr>
          <a:xfrm>
            <a:off x="6013132" y="3559961"/>
            <a:ext cx="557671" cy="511283"/>
            <a:chOff x="6015419" y="3716859"/>
            <a:chExt cx="557671" cy="511283"/>
          </a:xfrm>
        </p:grpSpPr>
        <p:sp>
          <p:nvSpPr>
            <p:cNvPr id="4132" name="Google Shape;4132;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3" name="Google Shape;4133;p71"/>
            <p:cNvGrpSpPr/>
            <p:nvPr/>
          </p:nvGrpSpPr>
          <p:grpSpPr>
            <a:xfrm>
              <a:off x="6036094" y="3716980"/>
              <a:ext cx="529860" cy="510468"/>
              <a:chOff x="6036094" y="3716980"/>
              <a:chExt cx="529860" cy="510468"/>
            </a:xfrm>
          </p:grpSpPr>
          <p:sp>
            <p:nvSpPr>
              <p:cNvPr id="4134" name="Google Shape;4134;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4" name="Google Shape;4144;p71"/>
          <p:cNvGrpSpPr/>
          <p:nvPr/>
        </p:nvGrpSpPr>
        <p:grpSpPr>
          <a:xfrm>
            <a:off x="6642017" y="2916730"/>
            <a:ext cx="576302" cy="511871"/>
            <a:chOff x="6644304" y="3073628"/>
            <a:chExt cx="576302" cy="511871"/>
          </a:xfrm>
        </p:grpSpPr>
        <p:sp>
          <p:nvSpPr>
            <p:cNvPr id="4145" name="Google Shape;4145;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6" name="Google Shape;4146;p71"/>
            <p:cNvGrpSpPr/>
            <p:nvPr/>
          </p:nvGrpSpPr>
          <p:grpSpPr>
            <a:xfrm>
              <a:off x="6712169" y="3085440"/>
              <a:ext cx="481622" cy="494913"/>
              <a:chOff x="6712169" y="3085440"/>
              <a:chExt cx="481622" cy="494913"/>
            </a:xfrm>
          </p:grpSpPr>
          <p:sp>
            <p:nvSpPr>
              <p:cNvPr id="4147" name="Google Shape;4147;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2" name="Google Shape;4152;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5" name="Google Shape;4155;p7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71"/>
          <p:cNvGrpSpPr/>
          <p:nvPr/>
        </p:nvGrpSpPr>
        <p:grpSpPr>
          <a:xfrm>
            <a:off x="6649868" y="3559725"/>
            <a:ext cx="560631" cy="511352"/>
            <a:chOff x="6652154" y="3716623"/>
            <a:chExt cx="560631" cy="511352"/>
          </a:xfrm>
        </p:grpSpPr>
        <p:sp>
          <p:nvSpPr>
            <p:cNvPr id="4157" name="Google Shape;4157;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8" name="Google Shape;4158;p71"/>
            <p:cNvGrpSpPr/>
            <p:nvPr/>
          </p:nvGrpSpPr>
          <p:grpSpPr>
            <a:xfrm>
              <a:off x="6669657" y="3716715"/>
              <a:ext cx="466779" cy="464290"/>
              <a:chOff x="6669657" y="3716715"/>
              <a:chExt cx="466779" cy="464290"/>
            </a:xfrm>
          </p:grpSpPr>
          <p:sp>
            <p:nvSpPr>
              <p:cNvPr id="4159" name="Google Shape;4159;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71"/>
          <p:cNvGrpSpPr/>
          <p:nvPr/>
        </p:nvGrpSpPr>
        <p:grpSpPr>
          <a:xfrm>
            <a:off x="7843959" y="3841134"/>
            <a:ext cx="187557" cy="187557"/>
            <a:chOff x="8565775" y="671075"/>
            <a:chExt cx="441000" cy="441000"/>
          </a:xfrm>
        </p:grpSpPr>
        <p:sp>
          <p:nvSpPr>
            <p:cNvPr id="4173" name="Google Shape;417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5" name="Google Shape;4175;p7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7" name="Google Shape;4177;p71"/>
          <p:cNvGrpSpPr/>
          <p:nvPr/>
        </p:nvGrpSpPr>
        <p:grpSpPr>
          <a:xfrm>
            <a:off x="5997814" y="2919352"/>
            <a:ext cx="587871" cy="512373"/>
            <a:chOff x="6000100" y="3076250"/>
            <a:chExt cx="587871" cy="512373"/>
          </a:xfrm>
        </p:grpSpPr>
        <p:sp>
          <p:nvSpPr>
            <p:cNvPr id="4178" name="Google Shape;4178;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9" name="Google Shape;4179;p71"/>
            <p:cNvGrpSpPr/>
            <p:nvPr/>
          </p:nvGrpSpPr>
          <p:grpSpPr>
            <a:xfrm>
              <a:off x="6031360" y="3076713"/>
              <a:ext cx="539107" cy="480965"/>
              <a:chOff x="6031360" y="3076713"/>
              <a:chExt cx="539107" cy="480965"/>
            </a:xfrm>
          </p:grpSpPr>
          <p:sp>
            <p:nvSpPr>
              <p:cNvPr id="4180" name="Google Shape;4180;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7" name="Google Shape;4187;p71"/>
          <p:cNvGrpSpPr/>
          <p:nvPr/>
        </p:nvGrpSpPr>
        <p:grpSpPr>
          <a:xfrm>
            <a:off x="3369305" y="938716"/>
            <a:ext cx="2310381" cy="1488888"/>
            <a:chOff x="229225" y="549050"/>
            <a:chExt cx="7161750" cy="4615275"/>
          </a:xfrm>
        </p:grpSpPr>
        <p:sp>
          <p:nvSpPr>
            <p:cNvPr id="4188" name="Google Shape;4188;p7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71"/>
          <p:cNvGrpSpPr/>
          <p:nvPr/>
        </p:nvGrpSpPr>
        <p:grpSpPr>
          <a:xfrm>
            <a:off x="3514723" y="2830563"/>
            <a:ext cx="2310282" cy="1374222"/>
            <a:chOff x="238125" y="732525"/>
            <a:chExt cx="7130500" cy="4241425"/>
          </a:xfrm>
        </p:grpSpPr>
        <p:sp>
          <p:nvSpPr>
            <p:cNvPr id="4306" name="Google Shape;4306;p7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6"/>
          <p:cNvSpPr txBox="1"/>
          <p:nvPr>
            <p:ph type="title"/>
          </p:nvPr>
        </p:nvSpPr>
        <p:spPr>
          <a:xfrm>
            <a:off x="720000" y="2303250"/>
            <a:ext cx="40449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Theory lesson</a:t>
            </a:r>
            <a:endParaRPr/>
          </a:p>
        </p:txBody>
      </p:sp>
      <p:sp>
        <p:nvSpPr>
          <p:cNvPr id="467" name="Google Shape;467;p36"/>
          <p:cNvSpPr txBox="1"/>
          <p:nvPr>
            <p:ph idx="1" type="subTitle"/>
          </p:nvPr>
        </p:nvSpPr>
        <p:spPr>
          <a:xfrm>
            <a:off x="720000" y="3311500"/>
            <a:ext cx="40449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468" name="Google Shape;468;p36"/>
          <p:cNvSpPr txBox="1"/>
          <p:nvPr>
            <p:ph idx="2" type="title"/>
          </p:nvPr>
        </p:nvSpPr>
        <p:spPr>
          <a:xfrm>
            <a:off x="3249975" y="10144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rect b="b" l="l" r="r" t="t"/>
                <a:pathLst>
                  <a:path extrusionOk="0" h="5428" w="18123">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5450286" y="1617112"/>
                <a:ext cx="3026938" cy="2265594"/>
              </a:xfrm>
              <a:custGeom>
                <a:rect b="b" l="l" r="r" t="t"/>
                <a:pathLst>
                  <a:path extrusionOk="0" h="29368" w="39237">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5450286" y="1617112"/>
                <a:ext cx="3026938" cy="2039174"/>
              </a:xfrm>
              <a:custGeom>
                <a:rect b="b" l="l" r="r" t="t"/>
                <a:pathLst>
                  <a:path extrusionOk="0" h="26433" w="39237">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5563461" y="1742322"/>
                <a:ext cx="2799669" cy="1789224"/>
              </a:xfrm>
              <a:custGeom>
                <a:rect b="b" l="l" r="r" t="t"/>
                <a:pathLst>
                  <a:path extrusionOk="0" h="23193" w="36291">
                    <a:moveTo>
                      <a:pt x="1" y="0"/>
                    </a:moveTo>
                    <a:lnTo>
                      <a:pt x="36290" y="0"/>
                    </a:lnTo>
                    <a:lnTo>
                      <a:pt x="36290" y="23192"/>
                    </a:lnTo>
                    <a:lnTo>
                      <a:pt x="1" y="23192"/>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5572333" y="1751194"/>
                <a:ext cx="2781926" cy="1771403"/>
              </a:xfrm>
              <a:custGeom>
                <a:rect b="b" l="l" r="r" t="t"/>
                <a:pathLst>
                  <a:path extrusionOk="0" h="22962" w="36061">
                    <a:moveTo>
                      <a:pt x="1" y="22962"/>
                    </a:moveTo>
                    <a:lnTo>
                      <a:pt x="1" y="0"/>
                    </a:lnTo>
                    <a:lnTo>
                      <a:pt x="36060" y="0"/>
                    </a:lnTo>
                    <a:lnTo>
                      <a:pt x="36060" y="2296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rect b="b" l="l" r="r" t="t"/>
                  <a:pathLst>
                    <a:path extrusionOk="0" h="14745" w="15055">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5285576" y="1571827"/>
                  <a:ext cx="974110" cy="956752"/>
                </a:xfrm>
                <a:custGeom>
                  <a:rect b="b" l="l" r="r" t="t"/>
                  <a:pathLst>
                    <a:path extrusionOk="0" h="12402" w="12627">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36"/>
              <p:cNvSpPr/>
              <p:nvPr/>
            </p:nvSpPr>
            <p:spPr>
              <a:xfrm>
                <a:off x="5863051" y="2445274"/>
                <a:ext cx="400272" cy="322732"/>
              </a:xfrm>
              <a:custGeom>
                <a:rect b="b" l="l" r="r" t="t"/>
                <a:pathLst>
                  <a:path extrusionOk="0" h="5082" w="6303">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rect b="b" l="l" r="r" t="t"/>
                <a:pathLst>
                  <a:path extrusionOk="0" h="14704" w="15016">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6303841" y="2840110"/>
                <a:ext cx="799337" cy="785430"/>
              </a:xfrm>
              <a:custGeom>
                <a:rect b="b" l="l" r="r" t="t"/>
                <a:pathLst>
                  <a:path extrusionOk="0" h="12368" w="12587">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6515131" y="3091917"/>
                <a:ext cx="398367" cy="321335"/>
              </a:xfrm>
              <a:custGeom>
                <a:rect b="b" l="l" r="r" t="t"/>
                <a:pathLst>
                  <a:path extrusionOk="0" h="5060" w="6273">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rect b="b" l="l" r="r" t="t"/>
                <a:pathLst>
                  <a:path extrusionOk="0" h="13813" w="13812">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6746427" y="1893210"/>
                <a:ext cx="1058120" cy="1058057"/>
              </a:xfrm>
              <a:custGeom>
                <a:rect b="b" l="l" r="r" t="t"/>
                <a:pathLst>
                  <a:path extrusionOk="0" h="16661" w="16662">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6996775" y="2145717"/>
                <a:ext cx="557383" cy="607489"/>
              </a:xfrm>
              <a:custGeom>
                <a:rect b="b" l="l" r="r" t="t"/>
                <a:pathLst>
                  <a:path extrusionOk="0" h="9566" w="8777">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36"/>
            <p:cNvSpPr/>
            <p:nvPr/>
          </p:nvSpPr>
          <p:spPr>
            <a:xfrm>
              <a:off x="8399355" y="3558815"/>
              <a:ext cx="337021" cy="271928"/>
            </a:xfrm>
            <a:custGeom>
              <a:rect b="b" l="l" r="r" t="t"/>
              <a:pathLst>
                <a:path extrusionOk="0" fill="none" h="4282" w="5307">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6054669"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6379556" y="178092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rect b="b" l="l" r="r" t="t"/>
                <a:pathLst>
                  <a:path extrusionOk="0" h="13767" w="13767">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7273478" y="2705981"/>
                <a:ext cx="1055136" cy="1054437"/>
              </a:xfrm>
              <a:custGeom>
                <a:rect b="b" l="l" r="r" t="t"/>
                <a:pathLst>
                  <a:path extrusionOk="0" h="16604" w="16615">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7594909" y="3046603"/>
                <a:ext cx="412274" cy="411957"/>
              </a:xfrm>
              <a:custGeom>
                <a:rect b="b" l="l" r="r" t="t"/>
                <a:pathLst>
                  <a:path extrusionOk="0" fill="none" h="6487" w="6492">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cap="flat" cmpd="sng" w="28575">
                <a:solidFill>
                  <a:schemeClr val="accent4"/>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02" name="Google Shape;502;p36"/>
          <p:cNvCxnSpPr>
            <a:stCxn id="467" idx="3"/>
          </p:cNvCxnSpPr>
          <p:nvPr/>
        </p:nvCxnSpPr>
        <p:spPr>
          <a:xfrm flipH="1" rot="10800000">
            <a:off x="4764900" y="1058050"/>
            <a:ext cx="240900" cy="2436300"/>
          </a:xfrm>
          <a:prstGeom prst="bentConnector2">
            <a:avLst/>
          </a:prstGeom>
          <a:noFill/>
          <a:ln cap="flat" cmpd="sng" w="19050">
            <a:solidFill>
              <a:schemeClr val="lt2"/>
            </a:solidFill>
            <a:prstDash val="solid"/>
            <a:round/>
            <a:headEnd len="med" w="med" type="none"/>
            <a:tailEnd len="med" w="med" type="oval"/>
          </a:ln>
        </p:spPr>
      </p:cxnSp>
      <p:cxnSp>
        <p:nvCxnSpPr>
          <p:cNvPr id="503" name="Google Shape;503;p36"/>
          <p:cNvCxnSpPr/>
          <p:nvPr/>
        </p:nvCxnSpPr>
        <p:spPr>
          <a:xfrm flipH="1" rot="10800000">
            <a:off x="-329025" y="4087775"/>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3" name="Shape 4423"/>
        <p:cNvGrpSpPr/>
        <p:nvPr/>
      </p:nvGrpSpPr>
      <p:grpSpPr>
        <a:xfrm>
          <a:off x="0" y="0"/>
          <a:ext cx="0" cy="0"/>
          <a:chOff x="0" y="0"/>
          <a:chExt cx="0" cy="0"/>
        </a:xfrm>
      </p:grpSpPr>
      <p:grpSp>
        <p:nvGrpSpPr>
          <p:cNvPr id="4424" name="Google Shape;4424;p72"/>
          <p:cNvGrpSpPr/>
          <p:nvPr/>
        </p:nvGrpSpPr>
        <p:grpSpPr>
          <a:xfrm>
            <a:off x="725414" y="969763"/>
            <a:ext cx="2507799" cy="206239"/>
            <a:chOff x="106648" y="895722"/>
            <a:chExt cx="4481413" cy="374300"/>
          </a:xfrm>
        </p:grpSpPr>
        <p:grpSp>
          <p:nvGrpSpPr>
            <p:cNvPr id="4425" name="Google Shape;4425;p72"/>
            <p:cNvGrpSpPr/>
            <p:nvPr/>
          </p:nvGrpSpPr>
          <p:grpSpPr>
            <a:xfrm>
              <a:off x="2233276" y="895722"/>
              <a:ext cx="1082667" cy="223591"/>
              <a:chOff x="4808316" y="2800065"/>
              <a:chExt cx="1999386" cy="412910"/>
            </a:xfrm>
          </p:grpSpPr>
          <p:sp>
            <p:nvSpPr>
              <p:cNvPr id="4426" name="Google Shape;4426;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7" name="Google Shape;4427;p72"/>
              <p:cNvGrpSpPr/>
              <p:nvPr/>
            </p:nvGrpSpPr>
            <p:grpSpPr>
              <a:xfrm>
                <a:off x="4808316" y="2800065"/>
                <a:ext cx="92400" cy="411825"/>
                <a:chOff x="845575" y="2563700"/>
                <a:chExt cx="92400" cy="411825"/>
              </a:xfrm>
            </p:grpSpPr>
            <p:cxnSp>
              <p:nvCxnSpPr>
                <p:cNvPr id="4428" name="Google Shape;4428;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29" name="Google Shape;4429;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72"/>
            <p:cNvGrpSpPr/>
            <p:nvPr/>
          </p:nvGrpSpPr>
          <p:grpSpPr>
            <a:xfrm>
              <a:off x="106648" y="895722"/>
              <a:ext cx="1088401" cy="223591"/>
              <a:chOff x="881025" y="2800065"/>
              <a:chExt cx="2009975" cy="412910"/>
            </a:xfrm>
          </p:grpSpPr>
          <p:sp>
            <p:nvSpPr>
              <p:cNvPr id="4431" name="Google Shape;4431;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72"/>
              <p:cNvGrpSpPr/>
              <p:nvPr/>
            </p:nvGrpSpPr>
            <p:grpSpPr>
              <a:xfrm>
                <a:off x="881025" y="2800065"/>
                <a:ext cx="92400" cy="411825"/>
                <a:chOff x="845575" y="2563700"/>
                <a:chExt cx="92400" cy="411825"/>
              </a:xfrm>
            </p:grpSpPr>
            <p:cxnSp>
              <p:nvCxnSpPr>
                <p:cNvPr id="4433" name="Google Shape;4433;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34" name="Google Shape;4434;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5" name="Google Shape;4435;p72"/>
            <p:cNvGrpSpPr/>
            <p:nvPr/>
          </p:nvGrpSpPr>
          <p:grpSpPr>
            <a:xfrm>
              <a:off x="1172346" y="1047018"/>
              <a:ext cx="1083151" cy="223003"/>
              <a:chOff x="2849073" y="3079467"/>
              <a:chExt cx="2000279" cy="411825"/>
            </a:xfrm>
          </p:grpSpPr>
          <p:sp>
            <p:nvSpPr>
              <p:cNvPr id="4436" name="Google Shape;4436;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7" name="Google Shape;4437;p72"/>
              <p:cNvGrpSpPr/>
              <p:nvPr/>
            </p:nvGrpSpPr>
            <p:grpSpPr>
              <a:xfrm rot="10800000">
                <a:off x="2849073" y="3079467"/>
                <a:ext cx="92400" cy="411825"/>
                <a:chOff x="2070100" y="2563700"/>
                <a:chExt cx="92400" cy="411825"/>
              </a:xfrm>
            </p:grpSpPr>
            <p:cxnSp>
              <p:nvCxnSpPr>
                <p:cNvPr id="4438" name="Google Shape;4438;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39" name="Google Shape;4439;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0" name="Google Shape;4440;p72"/>
            <p:cNvGrpSpPr/>
            <p:nvPr/>
          </p:nvGrpSpPr>
          <p:grpSpPr>
            <a:xfrm>
              <a:off x="3290132" y="1047018"/>
              <a:ext cx="1297929" cy="223003"/>
              <a:chOff x="6760035" y="3079467"/>
              <a:chExt cx="2396914" cy="411825"/>
            </a:xfrm>
          </p:grpSpPr>
          <p:sp>
            <p:nvSpPr>
              <p:cNvPr id="4441" name="Google Shape;4441;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72"/>
              <p:cNvGrpSpPr/>
              <p:nvPr/>
            </p:nvGrpSpPr>
            <p:grpSpPr>
              <a:xfrm rot="10800000">
                <a:off x="6760035" y="3079467"/>
                <a:ext cx="92400" cy="411825"/>
                <a:chOff x="2070100" y="2563700"/>
                <a:chExt cx="92400" cy="411825"/>
              </a:xfrm>
            </p:grpSpPr>
            <p:cxnSp>
              <p:nvCxnSpPr>
                <p:cNvPr id="4443" name="Google Shape;4443;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44" name="Google Shape;4444;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5" name="Google Shape;4445;p72"/>
          <p:cNvGrpSpPr/>
          <p:nvPr/>
        </p:nvGrpSpPr>
        <p:grpSpPr>
          <a:xfrm>
            <a:off x="2143176" y="3369134"/>
            <a:ext cx="1086701" cy="799429"/>
            <a:chOff x="2183288" y="3555572"/>
            <a:chExt cx="1136241" cy="835873"/>
          </a:xfrm>
        </p:grpSpPr>
        <p:sp>
          <p:nvSpPr>
            <p:cNvPr id="4446" name="Google Shape;4446;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72"/>
            <p:cNvGrpSpPr/>
            <p:nvPr/>
          </p:nvGrpSpPr>
          <p:grpSpPr>
            <a:xfrm>
              <a:off x="2205895" y="3637269"/>
              <a:ext cx="1089848" cy="724993"/>
              <a:chOff x="2205895" y="3637269"/>
              <a:chExt cx="1089848" cy="724993"/>
            </a:xfrm>
          </p:grpSpPr>
          <p:sp>
            <p:nvSpPr>
              <p:cNvPr id="4448" name="Google Shape;4448;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4" name="Google Shape;4454;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5" name="Google Shape;4455;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56" name="Google Shape;4456;p72"/>
            <p:cNvGrpSpPr/>
            <p:nvPr/>
          </p:nvGrpSpPr>
          <p:grpSpPr>
            <a:xfrm>
              <a:off x="3173850" y="3779426"/>
              <a:ext cx="145679" cy="70048"/>
              <a:chOff x="3173850" y="3779426"/>
              <a:chExt cx="145679" cy="70048"/>
            </a:xfrm>
          </p:grpSpPr>
          <p:cxnSp>
            <p:nvCxnSpPr>
              <p:cNvPr id="4457" name="Google Shape;4457;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58" name="Google Shape;4458;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72"/>
            <p:cNvGrpSpPr/>
            <p:nvPr/>
          </p:nvGrpSpPr>
          <p:grpSpPr>
            <a:xfrm>
              <a:off x="2183288" y="4139483"/>
              <a:ext cx="145133" cy="70048"/>
              <a:chOff x="2183288" y="4139483"/>
              <a:chExt cx="145133" cy="70048"/>
            </a:xfrm>
          </p:grpSpPr>
          <p:cxnSp>
            <p:nvCxnSpPr>
              <p:cNvPr id="4460" name="Google Shape;4460;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61" name="Google Shape;4461;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2" name="Google Shape;4462;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3" name="Google Shape;4463;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64" name="Google Shape;4464;p72"/>
            <p:cNvGrpSpPr/>
            <p:nvPr/>
          </p:nvGrpSpPr>
          <p:grpSpPr>
            <a:xfrm>
              <a:off x="2943836" y="4268886"/>
              <a:ext cx="60717" cy="122559"/>
              <a:chOff x="2943836" y="4268886"/>
              <a:chExt cx="60717" cy="122559"/>
            </a:xfrm>
          </p:grpSpPr>
          <p:sp>
            <p:nvSpPr>
              <p:cNvPr id="4465" name="Google Shape;4465;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6" name="Google Shape;4466;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67" name="Google Shape;4467;p72"/>
          <p:cNvGrpSpPr/>
          <p:nvPr/>
        </p:nvGrpSpPr>
        <p:grpSpPr>
          <a:xfrm>
            <a:off x="3406121" y="1290134"/>
            <a:ext cx="1675870" cy="758251"/>
            <a:chOff x="3530532" y="1496185"/>
            <a:chExt cx="1562000" cy="706730"/>
          </a:xfrm>
        </p:grpSpPr>
        <p:cxnSp>
          <p:nvCxnSpPr>
            <p:cNvPr id="4468" name="Google Shape;4468;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69" name="Google Shape;4469;p72"/>
            <p:cNvGrpSpPr/>
            <p:nvPr/>
          </p:nvGrpSpPr>
          <p:grpSpPr>
            <a:xfrm>
              <a:off x="3530532" y="1496185"/>
              <a:ext cx="323430" cy="463587"/>
              <a:chOff x="3530532" y="1496185"/>
              <a:chExt cx="323430" cy="463587"/>
            </a:xfrm>
          </p:grpSpPr>
          <p:grpSp>
            <p:nvGrpSpPr>
              <p:cNvPr id="4470" name="Google Shape;4470;p72"/>
              <p:cNvGrpSpPr/>
              <p:nvPr/>
            </p:nvGrpSpPr>
            <p:grpSpPr>
              <a:xfrm>
                <a:off x="3567462" y="1496185"/>
                <a:ext cx="286500" cy="361376"/>
                <a:chOff x="3567462" y="1496185"/>
                <a:chExt cx="286500" cy="361376"/>
              </a:xfrm>
            </p:grpSpPr>
            <p:cxnSp>
              <p:nvCxnSpPr>
                <p:cNvPr id="4471" name="Google Shape;4471;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72" name="Google Shape;4472;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3" name="Google Shape;4473;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72"/>
            <p:cNvGrpSpPr/>
            <p:nvPr/>
          </p:nvGrpSpPr>
          <p:grpSpPr>
            <a:xfrm>
              <a:off x="3891569" y="1779209"/>
              <a:ext cx="323945" cy="423706"/>
              <a:chOff x="3891569" y="1779209"/>
              <a:chExt cx="323945" cy="423706"/>
            </a:xfrm>
          </p:grpSpPr>
          <p:grpSp>
            <p:nvGrpSpPr>
              <p:cNvPr id="4475" name="Google Shape;4475;p72"/>
              <p:cNvGrpSpPr/>
              <p:nvPr/>
            </p:nvGrpSpPr>
            <p:grpSpPr>
              <a:xfrm>
                <a:off x="3929014" y="1881638"/>
                <a:ext cx="286500" cy="321278"/>
                <a:chOff x="3929014" y="1881638"/>
                <a:chExt cx="286500" cy="321278"/>
              </a:xfrm>
            </p:grpSpPr>
            <p:cxnSp>
              <p:nvCxnSpPr>
                <p:cNvPr id="4476" name="Google Shape;4476;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77" name="Google Shape;4477;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72"/>
            <p:cNvGrpSpPr/>
            <p:nvPr/>
          </p:nvGrpSpPr>
          <p:grpSpPr>
            <a:xfrm>
              <a:off x="4252606" y="1496185"/>
              <a:ext cx="324721" cy="463587"/>
              <a:chOff x="4252606" y="1496185"/>
              <a:chExt cx="324721" cy="463587"/>
            </a:xfrm>
          </p:grpSpPr>
          <p:grpSp>
            <p:nvGrpSpPr>
              <p:cNvPr id="4480" name="Google Shape;4480;p72"/>
              <p:cNvGrpSpPr/>
              <p:nvPr/>
            </p:nvGrpSpPr>
            <p:grpSpPr>
              <a:xfrm>
                <a:off x="4290828" y="1496185"/>
                <a:ext cx="286500" cy="361376"/>
                <a:chOff x="4290828" y="1496185"/>
                <a:chExt cx="286500" cy="361376"/>
              </a:xfrm>
            </p:grpSpPr>
            <p:cxnSp>
              <p:nvCxnSpPr>
                <p:cNvPr id="4481" name="Google Shape;4481;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82" name="Google Shape;4482;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3" name="Google Shape;4483;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72"/>
            <p:cNvGrpSpPr/>
            <p:nvPr/>
          </p:nvGrpSpPr>
          <p:grpSpPr>
            <a:xfrm>
              <a:off x="4613643" y="1763716"/>
              <a:ext cx="325308" cy="439200"/>
              <a:chOff x="4613643" y="1763716"/>
              <a:chExt cx="325308" cy="439200"/>
            </a:xfrm>
          </p:grpSpPr>
          <p:grpSp>
            <p:nvGrpSpPr>
              <p:cNvPr id="4485" name="Google Shape;4485;p72"/>
              <p:cNvGrpSpPr/>
              <p:nvPr/>
            </p:nvGrpSpPr>
            <p:grpSpPr>
              <a:xfrm>
                <a:off x="4652451" y="1879538"/>
                <a:ext cx="286500" cy="323378"/>
                <a:chOff x="4652451" y="1879538"/>
                <a:chExt cx="286500" cy="323378"/>
              </a:xfrm>
            </p:grpSpPr>
            <p:cxnSp>
              <p:nvCxnSpPr>
                <p:cNvPr id="4486" name="Google Shape;4486;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87" name="Google Shape;4487;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9" name="Google Shape;4489;p72"/>
          <p:cNvGrpSpPr/>
          <p:nvPr/>
        </p:nvGrpSpPr>
        <p:grpSpPr>
          <a:xfrm>
            <a:off x="3417981" y="2143759"/>
            <a:ext cx="1652173" cy="391517"/>
            <a:chOff x="3512551" y="2358270"/>
            <a:chExt cx="1597383" cy="378533"/>
          </a:xfrm>
        </p:grpSpPr>
        <p:cxnSp>
          <p:nvCxnSpPr>
            <p:cNvPr id="4490" name="Google Shape;4490;p72"/>
            <p:cNvCxnSpPr>
              <a:stCxn id="4491" idx="6"/>
              <a:endCxn id="449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93" name="Google Shape;4493;p72"/>
            <p:cNvGrpSpPr/>
            <p:nvPr/>
          </p:nvGrpSpPr>
          <p:grpSpPr>
            <a:xfrm>
              <a:off x="3512551" y="2358270"/>
              <a:ext cx="225647" cy="307714"/>
              <a:chOff x="2182679" y="2004714"/>
              <a:chExt cx="792300" cy="1080458"/>
            </a:xfrm>
          </p:grpSpPr>
          <p:cxnSp>
            <p:nvCxnSpPr>
              <p:cNvPr id="4494" name="Google Shape;4494;p72"/>
              <p:cNvCxnSpPr>
                <a:stCxn id="449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91" name="Google Shape;4491;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72"/>
            <p:cNvGrpSpPr/>
            <p:nvPr/>
          </p:nvGrpSpPr>
          <p:grpSpPr>
            <a:xfrm>
              <a:off x="3969644" y="2440153"/>
              <a:ext cx="225853" cy="296651"/>
              <a:chOff x="3775710" y="1729289"/>
              <a:chExt cx="136500" cy="179289"/>
            </a:xfrm>
          </p:grpSpPr>
          <p:cxnSp>
            <p:nvCxnSpPr>
              <p:cNvPr id="4497" name="Google Shape;4497;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98" name="Google Shape;4498;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72"/>
            <p:cNvGrpSpPr/>
            <p:nvPr/>
          </p:nvGrpSpPr>
          <p:grpSpPr>
            <a:xfrm>
              <a:off x="4427051" y="2358270"/>
              <a:ext cx="225647" cy="307714"/>
              <a:chOff x="5393704" y="2004714"/>
              <a:chExt cx="792300" cy="1080458"/>
            </a:xfrm>
          </p:grpSpPr>
          <p:cxnSp>
            <p:nvCxnSpPr>
              <p:cNvPr id="4501" name="Google Shape;4501;p72"/>
              <p:cNvCxnSpPr>
                <a:stCxn id="450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03" name="Google Shape;4503;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2"/>
            <p:cNvGrpSpPr/>
            <p:nvPr/>
          </p:nvGrpSpPr>
          <p:grpSpPr>
            <a:xfrm>
              <a:off x="4884287" y="2440252"/>
              <a:ext cx="225647" cy="296532"/>
              <a:chOff x="6999166" y="2292572"/>
              <a:chExt cx="792300" cy="1041192"/>
            </a:xfrm>
          </p:grpSpPr>
          <p:cxnSp>
            <p:nvCxnSpPr>
              <p:cNvPr id="4505" name="Google Shape;4505;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92" name="Google Shape;4492;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7" name="Google Shape;4507;p72"/>
          <p:cNvGrpSpPr/>
          <p:nvPr/>
        </p:nvGrpSpPr>
        <p:grpSpPr>
          <a:xfrm>
            <a:off x="6838789" y="979959"/>
            <a:ext cx="1581844" cy="732818"/>
            <a:chOff x="634175" y="2986275"/>
            <a:chExt cx="3147949" cy="1458344"/>
          </a:xfrm>
        </p:grpSpPr>
        <p:cxnSp>
          <p:nvCxnSpPr>
            <p:cNvPr id="4508" name="Google Shape;4508;p72"/>
            <p:cNvCxnSpPr>
              <a:stCxn id="4509" idx="4"/>
              <a:endCxn id="451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11" name="Google Shape;4511;p72"/>
            <p:cNvCxnSpPr>
              <a:stCxn id="4510" idx="0"/>
              <a:endCxn id="451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13" name="Google Shape;4513;p72"/>
            <p:cNvCxnSpPr>
              <a:stCxn id="4512" idx="4"/>
              <a:endCxn id="451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15" name="Google Shape;4515;p72"/>
            <p:cNvCxnSpPr>
              <a:stCxn id="4514" idx="0"/>
              <a:endCxn id="451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16" name="Google Shape;4516;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12" name="Google Shape;4512;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09" name="Google Shape;4509;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14" name="Google Shape;4514;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10" name="Google Shape;4510;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17" name="Google Shape;4517;p72"/>
          <p:cNvGrpSpPr/>
          <p:nvPr/>
        </p:nvGrpSpPr>
        <p:grpSpPr>
          <a:xfrm>
            <a:off x="3406504" y="2674269"/>
            <a:ext cx="1675128" cy="313674"/>
            <a:chOff x="998425" y="1182125"/>
            <a:chExt cx="1065400" cy="199500"/>
          </a:xfrm>
        </p:grpSpPr>
        <p:sp>
          <p:nvSpPr>
            <p:cNvPr id="4518" name="Google Shape;4518;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2"/>
          <p:cNvGrpSpPr/>
          <p:nvPr/>
        </p:nvGrpSpPr>
        <p:grpSpPr>
          <a:xfrm>
            <a:off x="3406503" y="3630235"/>
            <a:ext cx="1675129" cy="525345"/>
            <a:chOff x="5194708" y="3484366"/>
            <a:chExt cx="3148148" cy="987304"/>
          </a:xfrm>
        </p:grpSpPr>
        <p:grpSp>
          <p:nvGrpSpPr>
            <p:cNvPr id="4524" name="Google Shape;4524;p72"/>
            <p:cNvGrpSpPr/>
            <p:nvPr/>
          </p:nvGrpSpPr>
          <p:grpSpPr>
            <a:xfrm>
              <a:off x="7531521" y="3484366"/>
              <a:ext cx="811335" cy="987304"/>
              <a:chOff x="3379425" y="1617275"/>
              <a:chExt cx="1090650" cy="1327200"/>
            </a:xfrm>
          </p:grpSpPr>
          <p:sp>
            <p:nvSpPr>
              <p:cNvPr id="4525" name="Google Shape;4525;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72"/>
            <p:cNvGrpSpPr/>
            <p:nvPr/>
          </p:nvGrpSpPr>
          <p:grpSpPr>
            <a:xfrm>
              <a:off x="6752546" y="3484366"/>
              <a:ext cx="811428" cy="987304"/>
              <a:chOff x="2332275" y="1617275"/>
              <a:chExt cx="1090775" cy="1327200"/>
            </a:xfrm>
          </p:grpSpPr>
          <p:sp>
            <p:nvSpPr>
              <p:cNvPr id="4529" name="Google Shape;4529;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72"/>
            <p:cNvGrpSpPr/>
            <p:nvPr/>
          </p:nvGrpSpPr>
          <p:grpSpPr>
            <a:xfrm>
              <a:off x="5973664" y="3484366"/>
              <a:ext cx="811335" cy="987304"/>
              <a:chOff x="1285250" y="1617275"/>
              <a:chExt cx="1090650" cy="1327200"/>
            </a:xfrm>
          </p:grpSpPr>
          <p:sp>
            <p:nvSpPr>
              <p:cNvPr id="4533" name="Google Shape;4533;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2"/>
            <p:cNvGrpSpPr/>
            <p:nvPr/>
          </p:nvGrpSpPr>
          <p:grpSpPr>
            <a:xfrm>
              <a:off x="5194708" y="3484366"/>
              <a:ext cx="811409" cy="987304"/>
              <a:chOff x="238125" y="1617275"/>
              <a:chExt cx="1090750" cy="1327200"/>
            </a:xfrm>
          </p:grpSpPr>
          <p:sp>
            <p:nvSpPr>
              <p:cNvPr id="4537" name="Google Shape;4537;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0" name="Google Shape;4540;p72"/>
          <p:cNvGrpSpPr/>
          <p:nvPr/>
        </p:nvGrpSpPr>
        <p:grpSpPr>
          <a:xfrm>
            <a:off x="6840188" y="2276124"/>
            <a:ext cx="1579046" cy="522230"/>
            <a:chOff x="6853641" y="2534077"/>
            <a:chExt cx="1515545" cy="501229"/>
          </a:xfrm>
        </p:grpSpPr>
        <p:grpSp>
          <p:nvGrpSpPr>
            <p:cNvPr id="4541" name="Google Shape;4541;p72"/>
            <p:cNvGrpSpPr/>
            <p:nvPr/>
          </p:nvGrpSpPr>
          <p:grpSpPr>
            <a:xfrm>
              <a:off x="6853641" y="2618923"/>
              <a:ext cx="1515545" cy="324556"/>
              <a:chOff x="6853641" y="2618923"/>
              <a:chExt cx="1515545" cy="324556"/>
            </a:xfrm>
          </p:grpSpPr>
          <p:sp>
            <p:nvSpPr>
              <p:cNvPr id="4542" name="Google Shape;4542;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7" name="Google Shape;4547;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72"/>
          <p:cNvGrpSpPr/>
          <p:nvPr/>
        </p:nvGrpSpPr>
        <p:grpSpPr>
          <a:xfrm>
            <a:off x="3435080" y="3151165"/>
            <a:ext cx="1617976" cy="346616"/>
            <a:chOff x="1808063" y="4294338"/>
            <a:chExt cx="3370782" cy="721817"/>
          </a:xfrm>
        </p:grpSpPr>
        <p:sp>
          <p:nvSpPr>
            <p:cNvPr id="4553" name="Google Shape;4553;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72"/>
          <p:cNvGrpSpPr/>
          <p:nvPr/>
        </p:nvGrpSpPr>
        <p:grpSpPr>
          <a:xfrm>
            <a:off x="5261076" y="3817915"/>
            <a:ext cx="1417067" cy="350605"/>
            <a:chOff x="4234950" y="2101012"/>
            <a:chExt cx="4219974" cy="1044090"/>
          </a:xfrm>
        </p:grpSpPr>
        <p:sp>
          <p:nvSpPr>
            <p:cNvPr id="4564" name="Google Shape;4564;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2"/>
          <p:cNvGrpSpPr/>
          <p:nvPr/>
        </p:nvGrpSpPr>
        <p:grpSpPr>
          <a:xfrm>
            <a:off x="6836548" y="1808672"/>
            <a:ext cx="1586327" cy="371557"/>
            <a:chOff x="1247650" y="2075423"/>
            <a:chExt cx="6648477" cy="1557238"/>
          </a:xfrm>
        </p:grpSpPr>
        <p:sp>
          <p:nvSpPr>
            <p:cNvPr id="4581" name="Google Shape;4581;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2"/>
          <p:cNvGrpSpPr/>
          <p:nvPr/>
        </p:nvGrpSpPr>
        <p:grpSpPr>
          <a:xfrm>
            <a:off x="5267818" y="961862"/>
            <a:ext cx="1415601" cy="1648533"/>
            <a:chOff x="1839112" y="2209163"/>
            <a:chExt cx="1918159" cy="2233784"/>
          </a:xfrm>
        </p:grpSpPr>
        <p:sp>
          <p:nvSpPr>
            <p:cNvPr id="4588" name="Google Shape;4588;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1" name="Google Shape;4591;p72"/>
            <p:cNvCxnSpPr>
              <a:stCxn id="4588" idx="6"/>
              <a:endCxn id="458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92" name="Google Shape;4592;p72"/>
            <p:cNvCxnSpPr>
              <a:stCxn id="4589" idx="4"/>
              <a:endCxn id="459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94" name="Google Shape;4594;p72"/>
            <p:cNvCxnSpPr>
              <a:stCxn id="4593" idx="6"/>
              <a:endCxn id="459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95" name="Google Shape;4595;p72"/>
            <p:cNvCxnSpPr>
              <a:stCxn id="4590" idx="4"/>
              <a:endCxn id="459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93" name="Google Shape;4593;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72"/>
            <p:cNvCxnSpPr>
              <a:endCxn id="459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99" name="Google Shape;4599;p72"/>
          <p:cNvGrpSpPr/>
          <p:nvPr/>
        </p:nvGrpSpPr>
        <p:grpSpPr>
          <a:xfrm>
            <a:off x="3425084" y="979946"/>
            <a:ext cx="1637968" cy="154942"/>
            <a:chOff x="238125" y="2506075"/>
            <a:chExt cx="7115411" cy="673075"/>
          </a:xfrm>
        </p:grpSpPr>
        <p:sp>
          <p:nvSpPr>
            <p:cNvPr id="4600" name="Google Shape;4600;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2"/>
          <p:cNvGrpSpPr/>
          <p:nvPr/>
        </p:nvGrpSpPr>
        <p:grpSpPr>
          <a:xfrm>
            <a:off x="1965820" y="1294664"/>
            <a:ext cx="1262932" cy="785408"/>
            <a:chOff x="548861" y="389676"/>
            <a:chExt cx="3843371" cy="2390163"/>
          </a:xfrm>
        </p:grpSpPr>
        <p:cxnSp>
          <p:nvCxnSpPr>
            <p:cNvPr id="4606" name="Google Shape;4606;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07" name="Google Shape;4607;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08" name="Google Shape;4608;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09" name="Google Shape;4609;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10" name="Google Shape;4610;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11" name="Google Shape;4611;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2" name="Google Shape;4612;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13" name="Google Shape;4613;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72"/>
          <p:cNvGrpSpPr/>
          <p:nvPr/>
        </p:nvGrpSpPr>
        <p:grpSpPr>
          <a:xfrm>
            <a:off x="753952" y="2401541"/>
            <a:ext cx="1412054" cy="633562"/>
            <a:chOff x="1187400" y="2529299"/>
            <a:chExt cx="6769193" cy="2241903"/>
          </a:xfrm>
        </p:grpSpPr>
        <p:sp>
          <p:nvSpPr>
            <p:cNvPr id="4620" name="Google Shape;4620;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21" name="Google Shape;4621;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2" name="Google Shape;4622;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3" name="Google Shape;4623;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4" name="Google Shape;4624;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5" name="Google Shape;4625;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6" name="Google Shape;4626;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27" name="Google Shape;4627;p72"/>
            <p:cNvCxnSpPr>
              <a:stCxn id="4620" idx="2"/>
              <a:endCxn id="462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28" name="Google Shape;4628;p72"/>
            <p:cNvCxnSpPr>
              <a:stCxn id="4622" idx="0"/>
              <a:endCxn id="462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29" name="Google Shape;4629;p72"/>
            <p:cNvCxnSpPr>
              <a:stCxn id="4622" idx="2"/>
              <a:endCxn id="462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30" name="Google Shape;4630;p72"/>
            <p:cNvCxnSpPr>
              <a:stCxn id="4623" idx="0"/>
              <a:endCxn id="462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31" name="Google Shape;4631;p72"/>
            <p:cNvCxnSpPr>
              <a:stCxn id="4621" idx="2"/>
              <a:endCxn id="462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32" name="Google Shape;4632;p72"/>
            <p:cNvCxnSpPr>
              <a:stCxn id="4625" idx="0"/>
              <a:endCxn id="462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33" name="Google Shape;4633;p72"/>
          <p:cNvGrpSpPr/>
          <p:nvPr/>
        </p:nvGrpSpPr>
        <p:grpSpPr>
          <a:xfrm>
            <a:off x="6840198" y="2894250"/>
            <a:ext cx="1579035" cy="540873"/>
            <a:chOff x="6895650" y="3126697"/>
            <a:chExt cx="1436662" cy="492105"/>
          </a:xfrm>
        </p:grpSpPr>
        <p:sp>
          <p:nvSpPr>
            <p:cNvPr id="4634" name="Google Shape;4634;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72"/>
            <p:cNvGrpSpPr/>
            <p:nvPr/>
          </p:nvGrpSpPr>
          <p:grpSpPr>
            <a:xfrm>
              <a:off x="6995957" y="3335810"/>
              <a:ext cx="1230393" cy="71754"/>
              <a:chOff x="6995957" y="3287964"/>
              <a:chExt cx="1230393" cy="71754"/>
            </a:xfrm>
          </p:grpSpPr>
          <p:sp>
            <p:nvSpPr>
              <p:cNvPr id="4640" name="Google Shape;4640;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5" name="Google Shape;4645;p72"/>
          <p:cNvGrpSpPr/>
          <p:nvPr/>
        </p:nvGrpSpPr>
        <p:grpSpPr>
          <a:xfrm>
            <a:off x="6838780" y="3531013"/>
            <a:ext cx="1581862" cy="650625"/>
            <a:chOff x="6777990" y="3710194"/>
            <a:chExt cx="1646915" cy="677382"/>
          </a:xfrm>
        </p:grpSpPr>
        <p:grpSp>
          <p:nvGrpSpPr>
            <p:cNvPr id="4646" name="Google Shape;4646;p72"/>
            <p:cNvGrpSpPr/>
            <p:nvPr/>
          </p:nvGrpSpPr>
          <p:grpSpPr>
            <a:xfrm>
              <a:off x="6777990" y="3874492"/>
              <a:ext cx="411129" cy="513083"/>
              <a:chOff x="6777990" y="3874492"/>
              <a:chExt cx="411129" cy="513083"/>
            </a:xfrm>
          </p:grpSpPr>
          <p:cxnSp>
            <p:nvCxnSpPr>
              <p:cNvPr id="4647" name="Google Shape;4647;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48" name="Google Shape;4648;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72"/>
            <p:cNvGrpSpPr/>
            <p:nvPr/>
          </p:nvGrpSpPr>
          <p:grpSpPr>
            <a:xfrm>
              <a:off x="7188425" y="3710194"/>
              <a:ext cx="411123" cy="520535"/>
              <a:chOff x="7188425" y="3710194"/>
              <a:chExt cx="411123" cy="520535"/>
            </a:xfrm>
          </p:grpSpPr>
          <p:cxnSp>
            <p:nvCxnSpPr>
              <p:cNvPr id="4650" name="Google Shape;4650;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51" name="Google Shape;4651;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72"/>
            <p:cNvGrpSpPr/>
            <p:nvPr/>
          </p:nvGrpSpPr>
          <p:grpSpPr>
            <a:xfrm>
              <a:off x="7603341" y="3874492"/>
              <a:ext cx="411474" cy="513083"/>
              <a:chOff x="7603341" y="3874492"/>
              <a:chExt cx="411474" cy="513083"/>
            </a:xfrm>
          </p:grpSpPr>
          <p:cxnSp>
            <p:nvCxnSpPr>
              <p:cNvPr id="4653" name="Google Shape;4653;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54" name="Google Shape;4654;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2"/>
            <p:cNvGrpSpPr/>
            <p:nvPr/>
          </p:nvGrpSpPr>
          <p:grpSpPr>
            <a:xfrm>
              <a:off x="8013776" y="3722847"/>
              <a:ext cx="411129" cy="507881"/>
              <a:chOff x="8013776" y="3722847"/>
              <a:chExt cx="411129" cy="507881"/>
            </a:xfrm>
          </p:grpSpPr>
          <p:cxnSp>
            <p:nvCxnSpPr>
              <p:cNvPr id="4656" name="Google Shape;4656;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57" name="Google Shape;4657;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8" name="Google Shape;4658;p72"/>
          <p:cNvGrpSpPr/>
          <p:nvPr/>
        </p:nvGrpSpPr>
        <p:grpSpPr>
          <a:xfrm>
            <a:off x="5258295" y="2703853"/>
            <a:ext cx="1421889" cy="1020603"/>
            <a:chOff x="5190863" y="2824811"/>
            <a:chExt cx="1544860" cy="1108869"/>
          </a:xfrm>
        </p:grpSpPr>
        <p:grpSp>
          <p:nvGrpSpPr>
            <p:cNvPr id="4659" name="Google Shape;4659;p72"/>
            <p:cNvGrpSpPr/>
            <p:nvPr/>
          </p:nvGrpSpPr>
          <p:grpSpPr>
            <a:xfrm>
              <a:off x="5938695" y="3176919"/>
              <a:ext cx="685761" cy="404739"/>
              <a:chOff x="5938695" y="3176919"/>
              <a:chExt cx="685761" cy="404739"/>
            </a:xfrm>
          </p:grpSpPr>
          <p:grpSp>
            <p:nvGrpSpPr>
              <p:cNvPr id="4660" name="Google Shape;4660;p72"/>
              <p:cNvGrpSpPr/>
              <p:nvPr/>
            </p:nvGrpSpPr>
            <p:grpSpPr>
              <a:xfrm>
                <a:off x="5938695" y="3176919"/>
                <a:ext cx="685761" cy="404739"/>
                <a:chOff x="5938695" y="3176919"/>
                <a:chExt cx="685761" cy="404739"/>
              </a:xfrm>
            </p:grpSpPr>
            <p:sp>
              <p:nvSpPr>
                <p:cNvPr id="4661" name="Google Shape;4661;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3" name="Google Shape;4663;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72"/>
            <p:cNvGrpSpPr/>
            <p:nvPr/>
          </p:nvGrpSpPr>
          <p:grpSpPr>
            <a:xfrm>
              <a:off x="5305233" y="3176835"/>
              <a:ext cx="685971" cy="404655"/>
              <a:chOff x="5305233" y="3176835"/>
              <a:chExt cx="685971" cy="404655"/>
            </a:xfrm>
          </p:grpSpPr>
          <p:grpSp>
            <p:nvGrpSpPr>
              <p:cNvPr id="4665" name="Google Shape;4665;p72"/>
              <p:cNvGrpSpPr/>
              <p:nvPr/>
            </p:nvGrpSpPr>
            <p:grpSpPr>
              <a:xfrm>
                <a:off x="5305233" y="3176835"/>
                <a:ext cx="685971" cy="404655"/>
                <a:chOff x="5305233" y="3176835"/>
                <a:chExt cx="685971" cy="404655"/>
              </a:xfrm>
            </p:grpSpPr>
            <p:sp>
              <p:nvSpPr>
                <p:cNvPr id="4666" name="Google Shape;4666;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8" name="Google Shape;4668;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9" name="Google Shape;4669;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0" name="Google Shape;4670;p72"/>
            <p:cNvGrpSpPr/>
            <p:nvPr/>
          </p:nvGrpSpPr>
          <p:grpSpPr>
            <a:xfrm>
              <a:off x="5657361" y="2824811"/>
              <a:ext cx="1078361" cy="404655"/>
              <a:chOff x="5657361" y="2824811"/>
              <a:chExt cx="1078361" cy="404655"/>
            </a:xfrm>
          </p:grpSpPr>
          <p:grpSp>
            <p:nvGrpSpPr>
              <p:cNvPr id="4671" name="Google Shape;4671;p72"/>
              <p:cNvGrpSpPr/>
              <p:nvPr/>
            </p:nvGrpSpPr>
            <p:grpSpPr>
              <a:xfrm>
                <a:off x="5657361" y="2824811"/>
                <a:ext cx="1078361" cy="404655"/>
                <a:chOff x="5657361" y="2824811"/>
                <a:chExt cx="1078361" cy="404655"/>
              </a:xfrm>
            </p:grpSpPr>
            <p:grpSp>
              <p:nvGrpSpPr>
                <p:cNvPr id="4672" name="Google Shape;4672;p72"/>
                <p:cNvGrpSpPr/>
                <p:nvPr/>
              </p:nvGrpSpPr>
              <p:grpSpPr>
                <a:xfrm>
                  <a:off x="5938485" y="2824811"/>
                  <a:ext cx="797237" cy="404655"/>
                  <a:chOff x="5938485" y="2824811"/>
                  <a:chExt cx="797237" cy="404655"/>
                </a:xfrm>
              </p:grpSpPr>
              <p:sp>
                <p:nvSpPr>
                  <p:cNvPr id="4673" name="Google Shape;4673;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5" name="Google Shape;4675;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2"/>
            <p:cNvGrpSpPr/>
            <p:nvPr/>
          </p:nvGrpSpPr>
          <p:grpSpPr>
            <a:xfrm>
              <a:off x="5190863" y="3528942"/>
              <a:ext cx="1078026" cy="404739"/>
              <a:chOff x="5190863" y="3528942"/>
              <a:chExt cx="1078026" cy="404739"/>
            </a:xfrm>
          </p:grpSpPr>
          <p:sp>
            <p:nvSpPr>
              <p:cNvPr id="4678" name="Google Shape;4678;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72"/>
              <p:cNvGrpSpPr/>
              <p:nvPr/>
            </p:nvGrpSpPr>
            <p:grpSpPr>
              <a:xfrm>
                <a:off x="5190863" y="3528942"/>
                <a:ext cx="1078026" cy="404739"/>
                <a:chOff x="5190863" y="3528942"/>
                <a:chExt cx="1078026" cy="404739"/>
              </a:xfrm>
            </p:grpSpPr>
            <p:sp>
              <p:nvSpPr>
                <p:cNvPr id="4680" name="Google Shape;4680;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2" name="Google Shape;4682;p72"/>
          <p:cNvGrpSpPr/>
          <p:nvPr/>
        </p:nvGrpSpPr>
        <p:grpSpPr>
          <a:xfrm>
            <a:off x="724302" y="1268321"/>
            <a:ext cx="1086719" cy="879487"/>
            <a:chOff x="803162" y="1474292"/>
            <a:chExt cx="1086719" cy="879487"/>
          </a:xfrm>
        </p:grpSpPr>
        <p:grpSp>
          <p:nvGrpSpPr>
            <p:cNvPr id="4683" name="Google Shape;4683;p72"/>
            <p:cNvGrpSpPr/>
            <p:nvPr/>
          </p:nvGrpSpPr>
          <p:grpSpPr>
            <a:xfrm>
              <a:off x="803162" y="1625948"/>
              <a:ext cx="445856" cy="576579"/>
              <a:chOff x="803162" y="1625948"/>
              <a:chExt cx="445856" cy="576579"/>
            </a:xfrm>
          </p:grpSpPr>
          <p:sp>
            <p:nvSpPr>
              <p:cNvPr id="4684" name="Google Shape;4684;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5" name="Google Shape;4685;p72"/>
              <p:cNvGrpSpPr/>
              <p:nvPr/>
            </p:nvGrpSpPr>
            <p:grpSpPr>
              <a:xfrm>
                <a:off x="1056023" y="1625948"/>
                <a:ext cx="192995" cy="576579"/>
                <a:chOff x="1056023" y="1625948"/>
                <a:chExt cx="192995" cy="576579"/>
              </a:xfrm>
            </p:grpSpPr>
            <p:sp>
              <p:nvSpPr>
                <p:cNvPr id="4686" name="Google Shape;4686;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1" name="Google Shape;4691;p72"/>
            <p:cNvGrpSpPr/>
            <p:nvPr/>
          </p:nvGrpSpPr>
          <p:grpSpPr>
            <a:xfrm>
              <a:off x="1371406" y="1474292"/>
              <a:ext cx="518475" cy="879487"/>
              <a:chOff x="1398231" y="1474292"/>
              <a:chExt cx="518475" cy="879487"/>
            </a:xfrm>
          </p:grpSpPr>
          <p:grpSp>
            <p:nvGrpSpPr>
              <p:cNvPr id="4692" name="Google Shape;4692;p72"/>
              <p:cNvGrpSpPr/>
              <p:nvPr/>
            </p:nvGrpSpPr>
            <p:grpSpPr>
              <a:xfrm>
                <a:off x="1398231" y="1474292"/>
                <a:ext cx="518475" cy="341643"/>
                <a:chOff x="1398231" y="1474292"/>
                <a:chExt cx="518475" cy="341643"/>
              </a:xfrm>
            </p:grpSpPr>
            <p:sp>
              <p:nvSpPr>
                <p:cNvPr id="4693" name="Google Shape;4693;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4" name="Google Shape;4694;p72"/>
                <p:cNvGrpSpPr/>
                <p:nvPr/>
              </p:nvGrpSpPr>
              <p:grpSpPr>
                <a:xfrm>
                  <a:off x="1616453" y="1474292"/>
                  <a:ext cx="300253" cy="341643"/>
                  <a:chOff x="1616453" y="1475379"/>
                  <a:chExt cx="300253" cy="341643"/>
                </a:xfrm>
              </p:grpSpPr>
              <p:sp>
                <p:nvSpPr>
                  <p:cNvPr id="4695" name="Google Shape;4695;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2" name="Google Shape;4702;p72"/>
                  <p:cNvGrpSpPr/>
                  <p:nvPr/>
                </p:nvGrpSpPr>
                <p:grpSpPr>
                  <a:xfrm>
                    <a:off x="1839639" y="1475379"/>
                    <a:ext cx="77067" cy="341643"/>
                    <a:chOff x="1839639" y="1475379"/>
                    <a:chExt cx="77067" cy="341643"/>
                  </a:xfrm>
                </p:grpSpPr>
                <p:sp>
                  <p:nvSpPr>
                    <p:cNvPr id="4703" name="Google Shape;4703;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05" name="Google Shape;4705;p72"/>
              <p:cNvGrpSpPr/>
              <p:nvPr/>
            </p:nvGrpSpPr>
            <p:grpSpPr>
              <a:xfrm>
                <a:off x="1398451" y="2012951"/>
                <a:ext cx="518255" cy="340828"/>
                <a:chOff x="1398451" y="2012951"/>
                <a:chExt cx="518255" cy="340828"/>
              </a:xfrm>
            </p:grpSpPr>
            <p:sp>
              <p:nvSpPr>
                <p:cNvPr id="4706" name="Google Shape;4706;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72"/>
                <p:cNvGrpSpPr/>
                <p:nvPr/>
              </p:nvGrpSpPr>
              <p:grpSpPr>
                <a:xfrm>
                  <a:off x="1616453" y="2012951"/>
                  <a:ext cx="300253" cy="340828"/>
                  <a:chOff x="1616453" y="2013538"/>
                  <a:chExt cx="300253" cy="340828"/>
                </a:xfrm>
              </p:grpSpPr>
              <p:sp>
                <p:nvSpPr>
                  <p:cNvPr id="4708" name="Google Shape;4708;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72"/>
                  <p:cNvGrpSpPr/>
                  <p:nvPr/>
                </p:nvGrpSpPr>
                <p:grpSpPr>
                  <a:xfrm>
                    <a:off x="1839639" y="2013538"/>
                    <a:ext cx="77067" cy="340828"/>
                    <a:chOff x="1839639" y="2013538"/>
                    <a:chExt cx="77067" cy="340828"/>
                  </a:xfrm>
                </p:grpSpPr>
                <p:sp>
                  <p:nvSpPr>
                    <p:cNvPr id="4716" name="Google Shape;4716;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18" name="Google Shape;4718;p72"/>
          <p:cNvGrpSpPr/>
          <p:nvPr/>
        </p:nvGrpSpPr>
        <p:grpSpPr>
          <a:xfrm>
            <a:off x="721126" y="3399508"/>
            <a:ext cx="1368681" cy="682918"/>
            <a:chOff x="724986" y="3605478"/>
            <a:chExt cx="1368681" cy="682918"/>
          </a:xfrm>
        </p:grpSpPr>
        <p:grpSp>
          <p:nvGrpSpPr>
            <p:cNvPr id="4719" name="Google Shape;4719;p72"/>
            <p:cNvGrpSpPr/>
            <p:nvPr/>
          </p:nvGrpSpPr>
          <p:grpSpPr>
            <a:xfrm>
              <a:off x="1289102" y="3823629"/>
              <a:ext cx="240442" cy="250435"/>
              <a:chOff x="-165066" y="3843615"/>
              <a:chExt cx="221259" cy="230455"/>
            </a:xfrm>
          </p:grpSpPr>
          <p:sp>
            <p:nvSpPr>
              <p:cNvPr id="4720" name="Google Shape;4720;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2"/>
            <p:cNvGrpSpPr/>
            <p:nvPr/>
          </p:nvGrpSpPr>
          <p:grpSpPr>
            <a:xfrm>
              <a:off x="724986" y="3605478"/>
              <a:ext cx="1368681" cy="682918"/>
              <a:chOff x="724986" y="3605478"/>
              <a:chExt cx="1368681" cy="682918"/>
            </a:xfrm>
          </p:grpSpPr>
          <p:grpSp>
            <p:nvGrpSpPr>
              <p:cNvPr id="4741" name="Google Shape;4741;p72"/>
              <p:cNvGrpSpPr/>
              <p:nvPr/>
            </p:nvGrpSpPr>
            <p:grpSpPr>
              <a:xfrm>
                <a:off x="1498221" y="4047614"/>
                <a:ext cx="529172" cy="240783"/>
                <a:chOff x="1498221" y="4047614"/>
                <a:chExt cx="529172" cy="240783"/>
              </a:xfrm>
            </p:grpSpPr>
            <p:grpSp>
              <p:nvGrpSpPr>
                <p:cNvPr id="4742" name="Google Shape;4742;p72"/>
                <p:cNvGrpSpPr/>
                <p:nvPr/>
              </p:nvGrpSpPr>
              <p:grpSpPr>
                <a:xfrm>
                  <a:off x="1826655" y="4224370"/>
                  <a:ext cx="200738" cy="25631"/>
                  <a:chOff x="1826655" y="4224370"/>
                  <a:chExt cx="200738" cy="25631"/>
                </a:xfrm>
              </p:grpSpPr>
              <p:sp>
                <p:nvSpPr>
                  <p:cNvPr id="4743" name="Google Shape;4743;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72"/>
                <p:cNvGrpSpPr/>
                <p:nvPr/>
              </p:nvGrpSpPr>
              <p:grpSpPr>
                <a:xfrm>
                  <a:off x="1498221" y="4047614"/>
                  <a:ext cx="328444" cy="240783"/>
                  <a:chOff x="1498221" y="4047614"/>
                  <a:chExt cx="328444" cy="240783"/>
                </a:xfrm>
              </p:grpSpPr>
              <p:sp>
                <p:nvSpPr>
                  <p:cNvPr id="4746" name="Google Shape;4746;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72"/>
                  <p:cNvGrpSpPr/>
                  <p:nvPr/>
                </p:nvGrpSpPr>
                <p:grpSpPr>
                  <a:xfrm>
                    <a:off x="1498221" y="4047614"/>
                    <a:ext cx="150566" cy="190416"/>
                    <a:chOff x="1498221" y="4047614"/>
                    <a:chExt cx="150566" cy="190416"/>
                  </a:xfrm>
                </p:grpSpPr>
                <p:sp>
                  <p:nvSpPr>
                    <p:cNvPr id="4748" name="Google Shape;4748;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50" name="Google Shape;4750;p72"/>
              <p:cNvGrpSpPr/>
              <p:nvPr/>
            </p:nvGrpSpPr>
            <p:grpSpPr>
              <a:xfrm>
                <a:off x="1560718" y="3800594"/>
                <a:ext cx="532948" cy="302090"/>
                <a:chOff x="1560718" y="3800594"/>
                <a:chExt cx="532948" cy="302090"/>
              </a:xfrm>
            </p:grpSpPr>
            <p:grpSp>
              <p:nvGrpSpPr>
                <p:cNvPr id="4751" name="Google Shape;4751;p72"/>
                <p:cNvGrpSpPr/>
                <p:nvPr/>
              </p:nvGrpSpPr>
              <p:grpSpPr>
                <a:xfrm>
                  <a:off x="1912179" y="3827344"/>
                  <a:ext cx="181487" cy="25631"/>
                  <a:chOff x="1912179" y="3827344"/>
                  <a:chExt cx="181487" cy="25631"/>
                </a:xfrm>
              </p:grpSpPr>
              <p:sp>
                <p:nvSpPr>
                  <p:cNvPr id="4752" name="Google Shape;4752;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2"/>
                <p:cNvGrpSpPr/>
                <p:nvPr/>
              </p:nvGrpSpPr>
              <p:grpSpPr>
                <a:xfrm>
                  <a:off x="1912179" y="4044505"/>
                  <a:ext cx="181487" cy="25622"/>
                  <a:chOff x="1912179" y="4044506"/>
                  <a:chExt cx="181487" cy="25622"/>
                </a:xfrm>
              </p:grpSpPr>
              <p:sp>
                <p:nvSpPr>
                  <p:cNvPr id="4755" name="Google Shape;4755;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2"/>
                <p:cNvGrpSpPr/>
                <p:nvPr/>
              </p:nvGrpSpPr>
              <p:grpSpPr>
                <a:xfrm>
                  <a:off x="1560718" y="3800594"/>
                  <a:ext cx="351472" cy="302090"/>
                  <a:chOff x="1560718" y="3800594"/>
                  <a:chExt cx="351472" cy="302090"/>
                </a:xfrm>
              </p:grpSpPr>
              <p:grpSp>
                <p:nvGrpSpPr>
                  <p:cNvPr id="4758" name="Google Shape;4758;p72"/>
                  <p:cNvGrpSpPr/>
                  <p:nvPr/>
                </p:nvGrpSpPr>
                <p:grpSpPr>
                  <a:xfrm>
                    <a:off x="1560718" y="3842857"/>
                    <a:ext cx="173586" cy="217131"/>
                    <a:chOff x="1560718" y="3842857"/>
                    <a:chExt cx="173586" cy="217131"/>
                  </a:xfrm>
                </p:grpSpPr>
                <p:sp>
                  <p:nvSpPr>
                    <p:cNvPr id="4759" name="Google Shape;4759;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2" name="Google Shape;4762;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4" name="Google Shape;4764;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72"/>
              <p:cNvGrpSpPr/>
              <p:nvPr/>
            </p:nvGrpSpPr>
            <p:grpSpPr>
              <a:xfrm>
                <a:off x="785350" y="3605478"/>
                <a:ext cx="535311" cy="249245"/>
                <a:chOff x="785350" y="3605478"/>
                <a:chExt cx="535311" cy="249245"/>
              </a:xfrm>
            </p:grpSpPr>
            <p:grpSp>
              <p:nvGrpSpPr>
                <p:cNvPr id="4766" name="Google Shape;4766;p72"/>
                <p:cNvGrpSpPr/>
                <p:nvPr/>
              </p:nvGrpSpPr>
              <p:grpSpPr>
                <a:xfrm>
                  <a:off x="785350" y="3605478"/>
                  <a:ext cx="376191" cy="102736"/>
                  <a:chOff x="785350" y="3605478"/>
                  <a:chExt cx="376191" cy="102736"/>
                </a:xfrm>
              </p:grpSpPr>
              <p:sp>
                <p:nvSpPr>
                  <p:cNvPr id="4767" name="Google Shape;4767;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72"/>
                <p:cNvGrpSpPr/>
                <p:nvPr/>
              </p:nvGrpSpPr>
              <p:grpSpPr>
                <a:xfrm>
                  <a:off x="1161530" y="3655851"/>
                  <a:ext cx="159131" cy="198872"/>
                  <a:chOff x="1161530" y="3655851"/>
                  <a:chExt cx="159131" cy="198872"/>
                </a:xfrm>
              </p:grpSpPr>
              <p:sp>
                <p:nvSpPr>
                  <p:cNvPr id="4771" name="Google Shape;4771;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3" name="Google Shape;4773;p72"/>
              <p:cNvGrpSpPr/>
              <p:nvPr/>
            </p:nvGrpSpPr>
            <p:grpSpPr>
              <a:xfrm>
                <a:off x="785350" y="4047614"/>
                <a:ext cx="535311" cy="240783"/>
                <a:chOff x="785350" y="4047614"/>
                <a:chExt cx="535311" cy="240783"/>
              </a:xfrm>
            </p:grpSpPr>
            <p:grpSp>
              <p:nvGrpSpPr>
                <p:cNvPr id="4774" name="Google Shape;4774;p72"/>
                <p:cNvGrpSpPr/>
                <p:nvPr/>
              </p:nvGrpSpPr>
              <p:grpSpPr>
                <a:xfrm>
                  <a:off x="1161636" y="4047614"/>
                  <a:ext cx="159025" cy="190415"/>
                  <a:chOff x="1161636" y="4047614"/>
                  <a:chExt cx="159025" cy="190415"/>
                </a:xfrm>
              </p:grpSpPr>
              <p:sp>
                <p:nvSpPr>
                  <p:cNvPr id="4775" name="Google Shape;4775;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72"/>
                <p:cNvGrpSpPr/>
                <p:nvPr/>
              </p:nvGrpSpPr>
              <p:grpSpPr>
                <a:xfrm>
                  <a:off x="785350" y="4185661"/>
                  <a:ext cx="376191" cy="102736"/>
                  <a:chOff x="785350" y="4185661"/>
                  <a:chExt cx="376191" cy="102736"/>
                </a:xfrm>
              </p:grpSpPr>
              <p:sp>
                <p:nvSpPr>
                  <p:cNvPr id="4778" name="Google Shape;4778;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1" name="Google Shape;4781;p72"/>
              <p:cNvGrpSpPr/>
              <p:nvPr/>
            </p:nvGrpSpPr>
            <p:grpSpPr>
              <a:xfrm>
                <a:off x="1501054" y="3605478"/>
                <a:ext cx="526340" cy="249240"/>
                <a:chOff x="1501054" y="3605478"/>
                <a:chExt cx="526340" cy="249240"/>
              </a:xfrm>
            </p:grpSpPr>
            <p:grpSp>
              <p:nvGrpSpPr>
                <p:cNvPr id="4782" name="Google Shape;4782;p72"/>
                <p:cNvGrpSpPr/>
                <p:nvPr/>
              </p:nvGrpSpPr>
              <p:grpSpPr>
                <a:xfrm>
                  <a:off x="1834208" y="3643867"/>
                  <a:ext cx="193185" cy="25622"/>
                  <a:chOff x="1834208" y="3643867"/>
                  <a:chExt cx="193185" cy="25622"/>
                </a:xfrm>
              </p:grpSpPr>
              <p:sp>
                <p:nvSpPr>
                  <p:cNvPr id="4783" name="Google Shape;4783;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72"/>
                <p:cNvGrpSpPr/>
                <p:nvPr/>
              </p:nvGrpSpPr>
              <p:grpSpPr>
                <a:xfrm>
                  <a:off x="1501054" y="3605478"/>
                  <a:ext cx="333165" cy="249240"/>
                  <a:chOff x="1501054" y="3605478"/>
                  <a:chExt cx="333165" cy="249240"/>
                </a:xfrm>
              </p:grpSpPr>
              <p:sp>
                <p:nvSpPr>
                  <p:cNvPr id="4786" name="Google Shape;4786;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7" name="Google Shape;4787;p72"/>
                  <p:cNvGrpSpPr/>
                  <p:nvPr/>
                </p:nvGrpSpPr>
                <p:grpSpPr>
                  <a:xfrm>
                    <a:off x="1501054" y="3655851"/>
                    <a:ext cx="155286" cy="198867"/>
                    <a:chOff x="1501054" y="3655851"/>
                    <a:chExt cx="155286" cy="198867"/>
                  </a:xfrm>
                </p:grpSpPr>
                <p:sp>
                  <p:nvSpPr>
                    <p:cNvPr id="4788" name="Google Shape;4788;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90" name="Google Shape;4790;p72"/>
              <p:cNvGrpSpPr/>
              <p:nvPr/>
            </p:nvGrpSpPr>
            <p:grpSpPr>
              <a:xfrm>
                <a:off x="724986" y="3800594"/>
                <a:ext cx="532950" cy="302090"/>
                <a:chOff x="724986" y="3800594"/>
                <a:chExt cx="532950" cy="302090"/>
              </a:xfrm>
            </p:grpSpPr>
            <p:grpSp>
              <p:nvGrpSpPr>
                <p:cNvPr id="4791" name="Google Shape;4791;p72"/>
                <p:cNvGrpSpPr/>
                <p:nvPr/>
              </p:nvGrpSpPr>
              <p:grpSpPr>
                <a:xfrm>
                  <a:off x="724986" y="4044367"/>
                  <a:ext cx="181314" cy="25626"/>
                  <a:chOff x="724986" y="4044367"/>
                  <a:chExt cx="181314" cy="25626"/>
                </a:xfrm>
              </p:grpSpPr>
              <p:sp>
                <p:nvSpPr>
                  <p:cNvPr id="4792" name="Google Shape;4792;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2"/>
                <p:cNvGrpSpPr/>
                <p:nvPr/>
              </p:nvGrpSpPr>
              <p:grpSpPr>
                <a:xfrm>
                  <a:off x="906290" y="3800594"/>
                  <a:ext cx="351646" cy="302090"/>
                  <a:chOff x="906290" y="3800594"/>
                  <a:chExt cx="351646" cy="302090"/>
                </a:xfrm>
              </p:grpSpPr>
              <p:grpSp>
                <p:nvGrpSpPr>
                  <p:cNvPr id="4795" name="Google Shape;4795;p72"/>
                  <p:cNvGrpSpPr/>
                  <p:nvPr/>
                </p:nvGrpSpPr>
                <p:grpSpPr>
                  <a:xfrm>
                    <a:off x="1084172" y="3842857"/>
                    <a:ext cx="173764" cy="217131"/>
                    <a:chOff x="1084172" y="3842857"/>
                    <a:chExt cx="173764" cy="217131"/>
                  </a:xfrm>
                </p:grpSpPr>
                <p:grpSp>
                  <p:nvGrpSpPr>
                    <p:cNvPr id="4796" name="Google Shape;4796;p72"/>
                    <p:cNvGrpSpPr/>
                    <p:nvPr/>
                  </p:nvGrpSpPr>
                  <p:grpSpPr>
                    <a:xfrm>
                      <a:off x="1156862" y="3936509"/>
                      <a:ext cx="101073" cy="25622"/>
                      <a:chOff x="1156862" y="3936509"/>
                      <a:chExt cx="101073" cy="25622"/>
                    </a:xfrm>
                  </p:grpSpPr>
                  <p:sp>
                    <p:nvSpPr>
                      <p:cNvPr id="4797" name="Google Shape;4797;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9" name="Google Shape;4799;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0" name="Google Shape;4800;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72"/>
                <p:cNvGrpSpPr/>
                <p:nvPr/>
              </p:nvGrpSpPr>
              <p:grpSpPr>
                <a:xfrm>
                  <a:off x="724986" y="3830189"/>
                  <a:ext cx="189533" cy="25626"/>
                  <a:chOff x="724986" y="3830189"/>
                  <a:chExt cx="189533" cy="25626"/>
                </a:xfrm>
              </p:grpSpPr>
              <p:sp>
                <p:nvSpPr>
                  <p:cNvPr id="4803" name="Google Shape;4803;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05" name="Google Shape;4805;p72"/>
          <p:cNvGrpSpPr/>
          <p:nvPr/>
        </p:nvGrpSpPr>
        <p:grpSpPr>
          <a:xfrm>
            <a:off x="2249438" y="2249669"/>
            <a:ext cx="948701" cy="935378"/>
            <a:chOff x="2253298" y="2428317"/>
            <a:chExt cx="948701" cy="935378"/>
          </a:xfrm>
        </p:grpSpPr>
        <p:sp>
          <p:nvSpPr>
            <p:cNvPr id="4806" name="Google Shape;4806;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2" name="Shape 4842"/>
        <p:cNvGrpSpPr/>
        <p:nvPr/>
      </p:nvGrpSpPr>
      <p:grpSpPr>
        <a:xfrm>
          <a:off x="0" y="0"/>
          <a:ext cx="0" cy="0"/>
          <a:chOff x="0" y="0"/>
          <a:chExt cx="0" cy="0"/>
        </a:xfrm>
      </p:grpSpPr>
      <p:grpSp>
        <p:nvGrpSpPr>
          <p:cNvPr id="4843" name="Google Shape;4843;p73"/>
          <p:cNvGrpSpPr/>
          <p:nvPr/>
        </p:nvGrpSpPr>
        <p:grpSpPr>
          <a:xfrm>
            <a:off x="3339745" y="952988"/>
            <a:ext cx="2363393" cy="1017867"/>
            <a:chOff x="3292400" y="1219146"/>
            <a:chExt cx="2615240" cy="1110239"/>
          </a:xfrm>
        </p:grpSpPr>
        <p:sp>
          <p:nvSpPr>
            <p:cNvPr id="4844" name="Google Shape;4844;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845" name="Google Shape;4845;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46" name="Google Shape;4846;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847" name="Google Shape;4847;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848" name="Google Shape;4848;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849" name="Google Shape;4849;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850" name="Google Shape;4850;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851" name="Google Shape;4851;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852" name="Google Shape;4852;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853" name="Google Shape;4853;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854" name="Google Shape;4854;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6" name="Google Shape;4856;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7" name="Google Shape;4857;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8" name="Google Shape;4858;p73"/>
            <p:cNvGrpSpPr/>
            <p:nvPr/>
          </p:nvGrpSpPr>
          <p:grpSpPr>
            <a:xfrm>
              <a:off x="3748438" y="1378608"/>
              <a:ext cx="2159202" cy="903971"/>
              <a:chOff x="1683525" y="2179850"/>
              <a:chExt cx="4519050" cy="2134525"/>
            </a:xfrm>
          </p:grpSpPr>
          <p:sp>
            <p:nvSpPr>
              <p:cNvPr id="4859" name="Google Shape;4859;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0" name="Google Shape;4860;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1" name="Google Shape;4861;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2" name="Google Shape;4862;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3" name="Google Shape;4863;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4" name="Google Shape;4864;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5" name="Google Shape;4865;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6" name="Google Shape;4866;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7" name="Google Shape;4867;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8" name="Google Shape;4868;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9" name="Google Shape;4869;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70" name="Google Shape;4870;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871" name="Google Shape;4871;p73"/>
          <p:cNvGraphicFramePr/>
          <p:nvPr/>
        </p:nvGraphicFramePr>
        <p:xfrm>
          <a:off x="5935838" y="2130461"/>
          <a:ext cx="3000000" cy="3000000"/>
        </p:xfrm>
        <a:graphic>
          <a:graphicData uri="http://schemas.openxmlformats.org/drawingml/2006/table">
            <a:tbl>
              <a:tblPr>
                <a:noFill/>
                <a:tableStyleId>{374E4931-AB6E-4C46-96F4-A92419F2726B}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72" name="Google Shape;4872;p73"/>
          <p:cNvGrpSpPr/>
          <p:nvPr/>
        </p:nvGrpSpPr>
        <p:grpSpPr>
          <a:xfrm>
            <a:off x="5935948" y="3189058"/>
            <a:ext cx="2496964" cy="1001454"/>
            <a:chOff x="1919611" y="789980"/>
            <a:chExt cx="1474179" cy="606868"/>
          </a:xfrm>
        </p:grpSpPr>
        <p:cxnSp>
          <p:nvCxnSpPr>
            <p:cNvPr id="4873" name="Google Shape;4873;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74" name="Google Shape;4874;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75" name="Google Shape;4875;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76" name="Google Shape;4876;p7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877" name="Google Shape;4877;p7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878" name="Google Shape;4878;p7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879" name="Google Shape;4879;p7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880" name="Google Shape;4880;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887" name="Google Shape;4887;p7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8" name="Google Shape;4888;p7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9" name="Google Shape;4889;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73"/>
          <p:cNvGrpSpPr/>
          <p:nvPr/>
        </p:nvGrpSpPr>
        <p:grpSpPr>
          <a:xfrm>
            <a:off x="712562" y="998017"/>
            <a:ext cx="2394370" cy="976502"/>
            <a:chOff x="749309" y="1112739"/>
            <a:chExt cx="2371603" cy="976502"/>
          </a:xfrm>
        </p:grpSpPr>
        <p:sp>
          <p:nvSpPr>
            <p:cNvPr id="4891" name="Google Shape;4891;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23" name="Google Shape;4923;p73"/>
          <p:cNvGraphicFramePr/>
          <p:nvPr/>
        </p:nvGraphicFramePr>
        <p:xfrm>
          <a:off x="5935863" y="996311"/>
          <a:ext cx="3000000" cy="3000000"/>
        </p:xfrm>
        <a:graphic>
          <a:graphicData uri="http://schemas.openxmlformats.org/drawingml/2006/table">
            <a:tbl>
              <a:tblPr>
                <a:noFill/>
                <a:tableStyleId>{374E4931-AB6E-4C46-96F4-A92419F2726B}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24" name="Google Shape;4924;p73"/>
          <p:cNvGraphicFramePr/>
          <p:nvPr/>
        </p:nvGraphicFramePr>
        <p:xfrm>
          <a:off x="3342575" y="2130461"/>
          <a:ext cx="3000000" cy="3000000"/>
        </p:xfrm>
        <a:graphic>
          <a:graphicData uri="http://schemas.openxmlformats.org/drawingml/2006/table">
            <a:tbl>
              <a:tblPr>
                <a:noFill/>
                <a:tableStyleId>{374E4931-AB6E-4C46-96F4-A92419F2726B}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25" name="Google Shape;4925;p73"/>
          <p:cNvGrpSpPr/>
          <p:nvPr/>
        </p:nvGrpSpPr>
        <p:grpSpPr>
          <a:xfrm>
            <a:off x="4086505" y="2517104"/>
            <a:ext cx="1517436" cy="74460"/>
            <a:chOff x="3980086" y="2804397"/>
            <a:chExt cx="1227600" cy="66900"/>
          </a:xfrm>
        </p:grpSpPr>
        <p:sp>
          <p:nvSpPr>
            <p:cNvPr id="4926" name="Google Shape;4926;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3"/>
          <p:cNvGrpSpPr/>
          <p:nvPr/>
        </p:nvGrpSpPr>
        <p:grpSpPr>
          <a:xfrm>
            <a:off x="4711569" y="2809692"/>
            <a:ext cx="892956" cy="74460"/>
            <a:chOff x="3980086" y="2804397"/>
            <a:chExt cx="1227600" cy="66900"/>
          </a:xfrm>
        </p:grpSpPr>
        <p:sp>
          <p:nvSpPr>
            <p:cNvPr id="4929" name="Google Shape;4929;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73"/>
          <p:cNvGrpSpPr/>
          <p:nvPr/>
        </p:nvGrpSpPr>
        <p:grpSpPr>
          <a:xfrm>
            <a:off x="3344661" y="3168575"/>
            <a:ext cx="2363244" cy="1005943"/>
            <a:chOff x="3358415" y="3361302"/>
            <a:chExt cx="2363244" cy="1024695"/>
          </a:xfrm>
        </p:grpSpPr>
        <p:grpSp>
          <p:nvGrpSpPr>
            <p:cNvPr id="4932" name="Google Shape;4932;p73"/>
            <p:cNvGrpSpPr/>
            <p:nvPr/>
          </p:nvGrpSpPr>
          <p:grpSpPr>
            <a:xfrm>
              <a:off x="3358415" y="3361302"/>
              <a:ext cx="441300" cy="1024695"/>
              <a:chOff x="3358415" y="3361302"/>
              <a:chExt cx="441300" cy="1024695"/>
            </a:xfrm>
          </p:grpSpPr>
          <p:sp>
            <p:nvSpPr>
              <p:cNvPr id="4933" name="Google Shape;4933;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3"/>
            <p:cNvGrpSpPr/>
            <p:nvPr/>
          </p:nvGrpSpPr>
          <p:grpSpPr>
            <a:xfrm>
              <a:off x="3838901" y="3361302"/>
              <a:ext cx="441300" cy="1024695"/>
              <a:chOff x="3838901" y="3361302"/>
              <a:chExt cx="441300" cy="1024695"/>
            </a:xfrm>
          </p:grpSpPr>
          <p:sp>
            <p:nvSpPr>
              <p:cNvPr id="4940" name="Google Shape;4940;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73"/>
            <p:cNvGrpSpPr/>
            <p:nvPr/>
          </p:nvGrpSpPr>
          <p:grpSpPr>
            <a:xfrm>
              <a:off x="4319387" y="3361302"/>
              <a:ext cx="441300" cy="1024695"/>
              <a:chOff x="4319387" y="3361302"/>
              <a:chExt cx="441300" cy="1024695"/>
            </a:xfrm>
          </p:grpSpPr>
          <p:sp>
            <p:nvSpPr>
              <p:cNvPr id="4947" name="Google Shape;4947;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73"/>
            <p:cNvGrpSpPr/>
            <p:nvPr/>
          </p:nvGrpSpPr>
          <p:grpSpPr>
            <a:xfrm>
              <a:off x="4799873" y="3361302"/>
              <a:ext cx="441300" cy="1024695"/>
              <a:chOff x="4799873" y="3361302"/>
              <a:chExt cx="441300" cy="1024695"/>
            </a:xfrm>
          </p:grpSpPr>
          <p:sp>
            <p:nvSpPr>
              <p:cNvPr id="4954" name="Google Shape;4954;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3"/>
            <p:cNvGrpSpPr/>
            <p:nvPr/>
          </p:nvGrpSpPr>
          <p:grpSpPr>
            <a:xfrm>
              <a:off x="5280360" y="3361302"/>
              <a:ext cx="441300" cy="1024695"/>
              <a:chOff x="5280360" y="3361302"/>
              <a:chExt cx="441300" cy="1024695"/>
            </a:xfrm>
          </p:grpSpPr>
          <p:sp>
            <p:nvSpPr>
              <p:cNvPr id="4961" name="Google Shape;4961;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67" name="Google Shape;4967;p73"/>
          <p:cNvGraphicFramePr/>
          <p:nvPr/>
        </p:nvGraphicFramePr>
        <p:xfrm>
          <a:off x="711088" y="2130461"/>
          <a:ext cx="3000000" cy="3000000"/>
        </p:xfrm>
        <a:graphic>
          <a:graphicData uri="http://schemas.openxmlformats.org/drawingml/2006/table">
            <a:tbl>
              <a:tblPr>
                <a:noFill/>
                <a:tableStyleId>{374E4931-AB6E-4C46-96F4-A92419F2726B}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68" name="Google Shape;4968;p73"/>
          <p:cNvGrpSpPr/>
          <p:nvPr/>
        </p:nvGrpSpPr>
        <p:grpSpPr>
          <a:xfrm>
            <a:off x="712613" y="3180186"/>
            <a:ext cx="2403614" cy="1005900"/>
            <a:chOff x="726450" y="3372825"/>
            <a:chExt cx="2403614" cy="1005900"/>
          </a:xfrm>
        </p:grpSpPr>
        <p:grpSp>
          <p:nvGrpSpPr>
            <p:cNvPr id="4969" name="Google Shape;4969;p73"/>
            <p:cNvGrpSpPr/>
            <p:nvPr/>
          </p:nvGrpSpPr>
          <p:grpSpPr>
            <a:xfrm>
              <a:off x="726450" y="3696000"/>
              <a:ext cx="2403614" cy="500898"/>
              <a:chOff x="726450" y="3696000"/>
              <a:chExt cx="2403614" cy="500898"/>
            </a:xfrm>
          </p:grpSpPr>
          <p:sp>
            <p:nvSpPr>
              <p:cNvPr id="4970" name="Google Shape;4970;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1" name="Google Shape;4971;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72" name="Google Shape;4972;p73"/>
            <p:cNvGrpSpPr/>
            <p:nvPr/>
          </p:nvGrpSpPr>
          <p:grpSpPr>
            <a:xfrm>
              <a:off x="1348050" y="3372825"/>
              <a:ext cx="1720425" cy="1005900"/>
              <a:chOff x="1348050" y="3372825"/>
              <a:chExt cx="1720425" cy="1005900"/>
            </a:xfrm>
          </p:grpSpPr>
          <p:sp>
            <p:nvSpPr>
              <p:cNvPr id="4973" name="Google Shape;4973;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4" name="Google Shape;4974;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5" name="Google Shape;4975;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6" name="Google Shape;4976;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7" name="Google Shape;4977;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78" name="Google Shape;4978;p73"/>
            <p:cNvGrpSpPr/>
            <p:nvPr/>
          </p:nvGrpSpPr>
          <p:grpSpPr>
            <a:xfrm>
              <a:off x="1455707" y="3731058"/>
              <a:ext cx="1491150" cy="417657"/>
              <a:chOff x="1455707" y="3731058"/>
              <a:chExt cx="1491150" cy="417657"/>
            </a:xfrm>
          </p:grpSpPr>
          <p:grpSp>
            <p:nvGrpSpPr>
              <p:cNvPr id="4979" name="Google Shape;4979;p73"/>
              <p:cNvGrpSpPr/>
              <p:nvPr/>
            </p:nvGrpSpPr>
            <p:grpSpPr>
              <a:xfrm>
                <a:off x="1472938" y="3745828"/>
                <a:ext cx="72126" cy="53788"/>
                <a:chOff x="1472938" y="3745828"/>
                <a:chExt cx="72126" cy="53788"/>
              </a:xfrm>
            </p:grpSpPr>
            <p:sp>
              <p:nvSpPr>
                <p:cNvPr id="4980" name="Google Shape;4980;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73"/>
              <p:cNvGrpSpPr/>
              <p:nvPr/>
            </p:nvGrpSpPr>
            <p:grpSpPr>
              <a:xfrm>
                <a:off x="1819181" y="4089633"/>
                <a:ext cx="72126" cy="53788"/>
                <a:chOff x="1819181" y="4089633"/>
                <a:chExt cx="72126" cy="53788"/>
              </a:xfrm>
            </p:grpSpPr>
            <p:sp>
              <p:nvSpPr>
                <p:cNvPr id="4983" name="Google Shape;4983;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73"/>
              <p:cNvGrpSpPr/>
              <p:nvPr/>
            </p:nvGrpSpPr>
            <p:grpSpPr>
              <a:xfrm>
                <a:off x="1455707" y="4084171"/>
                <a:ext cx="64321" cy="64544"/>
                <a:chOff x="1455707" y="4084171"/>
                <a:chExt cx="64321" cy="64544"/>
              </a:xfrm>
            </p:grpSpPr>
            <p:sp>
              <p:nvSpPr>
                <p:cNvPr id="4986" name="Google Shape;4986;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73"/>
              <p:cNvGrpSpPr/>
              <p:nvPr/>
            </p:nvGrpSpPr>
            <p:grpSpPr>
              <a:xfrm>
                <a:off x="1818610" y="3731058"/>
                <a:ext cx="64321" cy="64544"/>
                <a:chOff x="1818610" y="3731058"/>
                <a:chExt cx="64321" cy="64544"/>
              </a:xfrm>
            </p:grpSpPr>
            <p:sp>
              <p:nvSpPr>
                <p:cNvPr id="4989" name="Google Shape;4989;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3"/>
              <p:cNvGrpSpPr/>
              <p:nvPr/>
            </p:nvGrpSpPr>
            <p:grpSpPr>
              <a:xfrm>
                <a:off x="2172491" y="4089633"/>
                <a:ext cx="72126" cy="53788"/>
                <a:chOff x="2172491" y="4089633"/>
                <a:chExt cx="72126" cy="53788"/>
              </a:xfrm>
            </p:grpSpPr>
            <p:sp>
              <p:nvSpPr>
                <p:cNvPr id="4992" name="Google Shape;4992;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3"/>
              <p:cNvGrpSpPr/>
              <p:nvPr/>
            </p:nvGrpSpPr>
            <p:grpSpPr>
              <a:xfrm>
                <a:off x="2171920" y="3731058"/>
                <a:ext cx="64321" cy="64544"/>
                <a:chOff x="2171920" y="3731058"/>
                <a:chExt cx="64321" cy="64544"/>
              </a:xfrm>
            </p:grpSpPr>
            <p:sp>
              <p:nvSpPr>
                <p:cNvPr id="4995" name="Google Shape;4995;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3"/>
              <p:cNvGrpSpPr/>
              <p:nvPr/>
            </p:nvGrpSpPr>
            <p:grpSpPr>
              <a:xfrm>
                <a:off x="2874730" y="3745828"/>
                <a:ext cx="72126" cy="53788"/>
                <a:chOff x="2874730" y="3745828"/>
                <a:chExt cx="72126" cy="53788"/>
              </a:xfrm>
            </p:grpSpPr>
            <p:sp>
              <p:nvSpPr>
                <p:cNvPr id="4998" name="Google Shape;4998;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3"/>
              <p:cNvGrpSpPr/>
              <p:nvPr/>
            </p:nvGrpSpPr>
            <p:grpSpPr>
              <a:xfrm>
                <a:off x="2878589" y="4081481"/>
                <a:ext cx="64321" cy="64544"/>
                <a:chOff x="2878589" y="4081481"/>
                <a:chExt cx="64321" cy="64544"/>
              </a:xfrm>
            </p:grpSpPr>
            <p:sp>
              <p:nvSpPr>
                <p:cNvPr id="5001" name="Google Shape;5001;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73"/>
              <p:cNvGrpSpPr/>
              <p:nvPr/>
            </p:nvGrpSpPr>
            <p:grpSpPr>
              <a:xfrm>
                <a:off x="2525796" y="4089633"/>
                <a:ext cx="72126" cy="53788"/>
                <a:chOff x="2525796" y="4089633"/>
                <a:chExt cx="72126" cy="53788"/>
              </a:xfrm>
            </p:grpSpPr>
            <p:sp>
              <p:nvSpPr>
                <p:cNvPr id="5004" name="Google Shape;5004;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3"/>
              <p:cNvGrpSpPr/>
              <p:nvPr/>
            </p:nvGrpSpPr>
            <p:grpSpPr>
              <a:xfrm>
                <a:off x="2525225" y="3731058"/>
                <a:ext cx="64321" cy="64544"/>
                <a:chOff x="2525225" y="3731058"/>
                <a:chExt cx="64321" cy="64544"/>
              </a:xfrm>
            </p:grpSpPr>
            <p:sp>
              <p:nvSpPr>
                <p:cNvPr id="5007" name="Google Shape;5007;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grpSp>
        <p:nvGrpSpPr>
          <p:cNvPr id="5013" name="Google Shape;5013;p74"/>
          <p:cNvGrpSpPr/>
          <p:nvPr/>
        </p:nvGrpSpPr>
        <p:grpSpPr>
          <a:xfrm>
            <a:off x="5780153" y="1859606"/>
            <a:ext cx="671400" cy="674856"/>
            <a:chOff x="5780148" y="1859605"/>
            <a:chExt cx="671400" cy="674856"/>
          </a:xfrm>
        </p:grpSpPr>
        <p:sp>
          <p:nvSpPr>
            <p:cNvPr id="5014" name="Google Shape;5014;p7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4"/>
          <p:cNvGrpSpPr/>
          <p:nvPr/>
        </p:nvGrpSpPr>
        <p:grpSpPr>
          <a:xfrm>
            <a:off x="716996" y="971307"/>
            <a:ext cx="845921" cy="690752"/>
            <a:chOff x="732428" y="1198513"/>
            <a:chExt cx="845921" cy="690752"/>
          </a:xfrm>
        </p:grpSpPr>
        <p:grpSp>
          <p:nvGrpSpPr>
            <p:cNvPr id="5019" name="Google Shape;5019;p74"/>
            <p:cNvGrpSpPr/>
            <p:nvPr/>
          </p:nvGrpSpPr>
          <p:grpSpPr>
            <a:xfrm>
              <a:off x="823030" y="1198513"/>
              <a:ext cx="755319" cy="690752"/>
              <a:chOff x="823030" y="1198513"/>
              <a:chExt cx="755319" cy="690752"/>
            </a:xfrm>
          </p:grpSpPr>
          <p:sp>
            <p:nvSpPr>
              <p:cNvPr id="5020" name="Google Shape;5020;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4"/>
            <p:cNvGrpSpPr/>
            <p:nvPr/>
          </p:nvGrpSpPr>
          <p:grpSpPr>
            <a:xfrm>
              <a:off x="732428" y="1239937"/>
              <a:ext cx="739912" cy="607886"/>
              <a:chOff x="732428" y="1239937"/>
              <a:chExt cx="739912" cy="607886"/>
            </a:xfrm>
          </p:grpSpPr>
          <p:sp>
            <p:nvSpPr>
              <p:cNvPr id="5023" name="Google Shape;5023;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4"/>
            <p:cNvGrpSpPr/>
            <p:nvPr/>
          </p:nvGrpSpPr>
          <p:grpSpPr>
            <a:xfrm>
              <a:off x="732428" y="1277018"/>
              <a:ext cx="702832" cy="533758"/>
              <a:chOff x="732428" y="1277018"/>
              <a:chExt cx="702832" cy="533758"/>
            </a:xfrm>
          </p:grpSpPr>
          <p:sp>
            <p:nvSpPr>
              <p:cNvPr id="5026" name="Google Shape;5026;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4"/>
            <p:cNvGrpSpPr/>
            <p:nvPr/>
          </p:nvGrpSpPr>
          <p:grpSpPr>
            <a:xfrm>
              <a:off x="931170" y="1306653"/>
              <a:ext cx="647179" cy="474455"/>
              <a:chOff x="931170" y="1306653"/>
              <a:chExt cx="647179" cy="474455"/>
            </a:xfrm>
          </p:grpSpPr>
          <p:sp>
            <p:nvSpPr>
              <p:cNvPr id="5029" name="Google Shape;5029;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1" name="Google Shape;5031;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74"/>
          <p:cNvGrpSpPr/>
          <p:nvPr/>
        </p:nvGrpSpPr>
        <p:grpSpPr>
          <a:xfrm>
            <a:off x="3948605" y="971313"/>
            <a:ext cx="634656" cy="699982"/>
            <a:chOff x="5985650" y="2860025"/>
            <a:chExt cx="1396075" cy="1539775"/>
          </a:xfrm>
        </p:grpSpPr>
        <p:sp>
          <p:nvSpPr>
            <p:cNvPr id="5033" name="Google Shape;5033;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74"/>
          <p:cNvGrpSpPr/>
          <p:nvPr/>
        </p:nvGrpSpPr>
        <p:grpSpPr>
          <a:xfrm>
            <a:off x="4704254" y="971307"/>
            <a:ext cx="725845" cy="699975"/>
            <a:chOff x="4249973" y="1201875"/>
            <a:chExt cx="1958568" cy="1888762"/>
          </a:xfrm>
        </p:grpSpPr>
        <p:sp>
          <p:nvSpPr>
            <p:cNvPr id="5066" name="Google Shape;5066;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74"/>
            <p:cNvGrpSpPr/>
            <p:nvPr/>
          </p:nvGrpSpPr>
          <p:grpSpPr>
            <a:xfrm>
              <a:off x="5853086" y="1789142"/>
              <a:ext cx="355454" cy="1048099"/>
              <a:chOff x="5576108" y="2016725"/>
              <a:chExt cx="565200" cy="1666560"/>
            </a:xfrm>
          </p:grpSpPr>
          <p:sp>
            <p:nvSpPr>
              <p:cNvPr id="5068" name="Google Shape;5068;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69" name="Google Shape;5069;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74"/>
            <p:cNvGrpSpPr/>
            <p:nvPr/>
          </p:nvGrpSpPr>
          <p:grpSpPr>
            <a:xfrm>
              <a:off x="4869455" y="2691676"/>
              <a:ext cx="1013897" cy="398961"/>
              <a:chOff x="4012057" y="3451825"/>
              <a:chExt cx="1612175" cy="634379"/>
            </a:xfrm>
          </p:grpSpPr>
          <p:sp>
            <p:nvSpPr>
              <p:cNvPr id="5071" name="Google Shape;5071;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2" name="Google Shape;5072;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74"/>
            <p:cNvGrpSpPr/>
            <p:nvPr/>
          </p:nvGrpSpPr>
          <p:grpSpPr>
            <a:xfrm>
              <a:off x="4276937" y="2155961"/>
              <a:ext cx="651965" cy="891358"/>
              <a:chOff x="3069908" y="2599997"/>
              <a:chExt cx="1036675" cy="1417328"/>
            </a:xfrm>
          </p:grpSpPr>
          <p:sp>
            <p:nvSpPr>
              <p:cNvPr id="5074" name="Google Shape;5074;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5" name="Google Shape;5075;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74"/>
            <p:cNvGrpSpPr/>
            <p:nvPr/>
          </p:nvGrpSpPr>
          <p:grpSpPr>
            <a:xfrm>
              <a:off x="5054918" y="1201875"/>
              <a:ext cx="999548" cy="602711"/>
              <a:chOff x="4306958" y="1082925"/>
              <a:chExt cx="1589359" cy="958358"/>
            </a:xfrm>
          </p:grpSpPr>
          <p:sp>
            <p:nvSpPr>
              <p:cNvPr id="5077" name="Google Shape;5077;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8" name="Google Shape;5078;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74"/>
            <p:cNvGrpSpPr/>
            <p:nvPr/>
          </p:nvGrpSpPr>
          <p:grpSpPr>
            <a:xfrm>
              <a:off x="4249973" y="1303451"/>
              <a:ext cx="799317" cy="841334"/>
              <a:chOff x="3027033" y="1244439"/>
              <a:chExt cx="1270977" cy="1337786"/>
            </a:xfrm>
          </p:grpSpPr>
          <p:sp>
            <p:nvSpPr>
              <p:cNvPr id="5080" name="Google Shape;5080;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81" name="Google Shape;5081;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2" name="Google Shape;5082;p74"/>
          <p:cNvGrpSpPr/>
          <p:nvPr/>
        </p:nvGrpSpPr>
        <p:grpSpPr>
          <a:xfrm>
            <a:off x="4057119" y="1858087"/>
            <a:ext cx="750769" cy="683784"/>
            <a:chOff x="4204684" y="2104422"/>
            <a:chExt cx="699822" cy="637382"/>
          </a:xfrm>
        </p:grpSpPr>
        <p:grpSp>
          <p:nvGrpSpPr>
            <p:cNvPr id="5083" name="Google Shape;5083;p74"/>
            <p:cNvGrpSpPr/>
            <p:nvPr/>
          </p:nvGrpSpPr>
          <p:grpSpPr>
            <a:xfrm>
              <a:off x="4204684" y="2430067"/>
              <a:ext cx="342957" cy="311738"/>
              <a:chOff x="4204684" y="2430067"/>
              <a:chExt cx="342957" cy="311738"/>
            </a:xfrm>
          </p:grpSpPr>
          <p:sp>
            <p:nvSpPr>
              <p:cNvPr id="5084" name="Google Shape;5084;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4"/>
            <p:cNvGrpSpPr/>
            <p:nvPr/>
          </p:nvGrpSpPr>
          <p:grpSpPr>
            <a:xfrm>
              <a:off x="4561586" y="2430067"/>
              <a:ext cx="342920" cy="311738"/>
              <a:chOff x="4561586" y="2430067"/>
              <a:chExt cx="342920" cy="311738"/>
            </a:xfrm>
          </p:grpSpPr>
          <p:sp>
            <p:nvSpPr>
              <p:cNvPr id="5087" name="Google Shape;5087;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74"/>
            <p:cNvGrpSpPr/>
            <p:nvPr/>
          </p:nvGrpSpPr>
          <p:grpSpPr>
            <a:xfrm>
              <a:off x="4561586" y="2104422"/>
              <a:ext cx="342920" cy="311738"/>
              <a:chOff x="4561586" y="2104422"/>
              <a:chExt cx="342920" cy="311738"/>
            </a:xfrm>
          </p:grpSpPr>
          <p:sp>
            <p:nvSpPr>
              <p:cNvPr id="5090" name="Google Shape;5090;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74"/>
            <p:cNvGrpSpPr/>
            <p:nvPr/>
          </p:nvGrpSpPr>
          <p:grpSpPr>
            <a:xfrm>
              <a:off x="4204684" y="2104422"/>
              <a:ext cx="342957" cy="311664"/>
              <a:chOff x="4204684" y="2104422"/>
              <a:chExt cx="342957" cy="311664"/>
            </a:xfrm>
          </p:grpSpPr>
          <p:sp>
            <p:nvSpPr>
              <p:cNvPr id="5093" name="Google Shape;5093;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5" name="Google Shape;5095;p74"/>
          <p:cNvGrpSpPr/>
          <p:nvPr/>
        </p:nvGrpSpPr>
        <p:grpSpPr>
          <a:xfrm>
            <a:off x="5521552" y="971301"/>
            <a:ext cx="660591" cy="688867"/>
            <a:chOff x="5830645" y="1267368"/>
            <a:chExt cx="530340" cy="553040"/>
          </a:xfrm>
        </p:grpSpPr>
        <p:sp>
          <p:nvSpPr>
            <p:cNvPr id="5096" name="Google Shape;5096;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74"/>
            <p:cNvGrpSpPr/>
            <p:nvPr/>
          </p:nvGrpSpPr>
          <p:grpSpPr>
            <a:xfrm>
              <a:off x="5830645" y="1267368"/>
              <a:ext cx="259743" cy="269909"/>
              <a:chOff x="5830645" y="1267368"/>
              <a:chExt cx="259743" cy="269909"/>
            </a:xfrm>
          </p:grpSpPr>
          <p:sp>
            <p:nvSpPr>
              <p:cNvPr id="5098" name="Google Shape;5098;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74"/>
            <p:cNvGrpSpPr/>
            <p:nvPr/>
          </p:nvGrpSpPr>
          <p:grpSpPr>
            <a:xfrm>
              <a:off x="6101293" y="1267368"/>
              <a:ext cx="259692" cy="269909"/>
              <a:chOff x="6101293" y="1267368"/>
              <a:chExt cx="259692" cy="269909"/>
            </a:xfrm>
          </p:grpSpPr>
          <p:sp>
            <p:nvSpPr>
              <p:cNvPr id="5101" name="Google Shape;5101;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74"/>
            <p:cNvGrpSpPr/>
            <p:nvPr/>
          </p:nvGrpSpPr>
          <p:grpSpPr>
            <a:xfrm>
              <a:off x="5830645" y="1550500"/>
              <a:ext cx="259692" cy="269909"/>
              <a:chOff x="5830645" y="1550500"/>
              <a:chExt cx="259692" cy="269909"/>
            </a:xfrm>
          </p:grpSpPr>
          <p:sp>
            <p:nvSpPr>
              <p:cNvPr id="5104" name="Google Shape;5104;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4"/>
            <p:cNvGrpSpPr/>
            <p:nvPr/>
          </p:nvGrpSpPr>
          <p:grpSpPr>
            <a:xfrm>
              <a:off x="6101293" y="1550500"/>
              <a:ext cx="259692" cy="269909"/>
              <a:chOff x="6101293" y="1550500"/>
              <a:chExt cx="259692" cy="269909"/>
            </a:xfrm>
          </p:grpSpPr>
          <p:sp>
            <p:nvSpPr>
              <p:cNvPr id="5107" name="Google Shape;5107;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9" name="Google Shape;5109;p74"/>
          <p:cNvGrpSpPr/>
          <p:nvPr/>
        </p:nvGrpSpPr>
        <p:grpSpPr>
          <a:xfrm>
            <a:off x="723705" y="1861761"/>
            <a:ext cx="697154" cy="679574"/>
            <a:chOff x="2679875" y="2361475"/>
            <a:chExt cx="780425" cy="760575"/>
          </a:xfrm>
        </p:grpSpPr>
        <p:sp>
          <p:nvSpPr>
            <p:cNvPr id="5110" name="Google Shape;5110;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74"/>
          <p:cNvGrpSpPr/>
          <p:nvPr/>
        </p:nvGrpSpPr>
        <p:grpSpPr>
          <a:xfrm>
            <a:off x="3122864" y="971353"/>
            <a:ext cx="735829" cy="684547"/>
            <a:chOff x="3351965" y="1148808"/>
            <a:chExt cx="750770" cy="698375"/>
          </a:xfrm>
        </p:grpSpPr>
        <p:grpSp>
          <p:nvGrpSpPr>
            <p:cNvPr id="5117" name="Google Shape;5117;p74"/>
            <p:cNvGrpSpPr/>
            <p:nvPr/>
          </p:nvGrpSpPr>
          <p:grpSpPr>
            <a:xfrm>
              <a:off x="3586796" y="1148808"/>
              <a:ext cx="294857" cy="286830"/>
              <a:chOff x="3750225" y="1774000"/>
              <a:chExt cx="149575" cy="145525"/>
            </a:xfrm>
          </p:grpSpPr>
          <p:sp>
            <p:nvSpPr>
              <p:cNvPr id="5118" name="Google Shape;5118;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4"/>
            <p:cNvGrpSpPr/>
            <p:nvPr/>
          </p:nvGrpSpPr>
          <p:grpSpPr>
            <a:xfrm>
              <a:off x="3779245" y="1375768"/>
              <a:ext cx="323490" cy="286978"/>
              <a:chOff x="3847850" y="1889150"/>
              <a:chExt cx="164100" cy="145600"/>
            </a:xfrm>
          </p:grpSpPr>
          <p:sp>
            <p:nvSpPr>
              <p:cNvPr id="5121" name="Google Shape;5121;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74"/>
            <p:cNvGrpSpPr/>
            <p:nvPr/>
          </p:nvGrpSpPr>
          <p:grpSpPr>
            <a:xfrm>
              <a:off x="3351965" y="1330435"/>
              <a:ext cx="295449" cy="285401"/>
              <a:chOff x="3631100" y="1866150"/>
              <a:chExt cx="149875" cy="144800"/>
            </a:xfrm>
          </p:grpSpPr>
          <p:sp>
            <p:nvSpPr>
              <p:cNvPr id="5124" name="Google Shape;5124;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74"/>
            <p:cNvGrpSpPr/>
            <p:nvPr/>
          </p:nvGrpSpPr>
          <p:grpSpPr>
            <a:xfrm>
              <a:off x="3548208" y="1560352"/>
              <a:ext cx="294808" cy="286830"/>
              <a:chOff x="3730650" y="1982800"/>
              <a:chExt cx="149550" cy="145525"/>
            </a:xfrm>
          </p:grpSpPr>
          <p:sp>
            <p:nvSpPr>
              <p:cNvPr id="5127" name="Google Shape;5127;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9" name="Google Shape;5129;p74"/>
          <p:cNvGrpSpPr/>
          <p:nvPr/>
        </p:nvGrpSpPr>
        <p:grpSpPr>
          <a:xfrm>
            <a:off x="7624517" y="971307"/>
            <a:ext cx="804565" cy="677795"/>
            <a:chOff x="7636443" y="1204988"/>
            <a:chExt cx="804565" cy="677795"/>
          </a:xfrm>
        </p:grpSpPr>
        <p:grpSp>
          <p:nvGrpSpPr>
            <p:cNvPr id="5130" name="Google Shape;5130;p74"/>
            <p:cNvGrpSpPr/>
            <p:nvPr/>
          </p:nvGrpSpPr>
          <p:grpSpPr>
            <a:xfrm>
              <a:off x="7636443" y="1509705"/>
              <a:ext cx="804565" cy="373078"/>
              <a:chOff x="7636443" y="1509705"/>
              <a:chExt cx="804565" cy="373078"/>
            </a:xfrm>
          </p:grpSpPr>
          <p:sp>
            <p:nvSpPr>
              <p:cNvPr id="5131" name="Google Shape;5131;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74"/>
            <p:cNvGrpSpPr/>
            <p:nvPr/>
          </p:nvGrpSpPr>
          <p:grpSpPr>
            <a:xfrm>
              <a:off x="7636443" y="1408133"/>
              <a:ext cx="804565" cy="373078"/>
              <a:chOff x="7636443" y="1408133"/>
              <a:chExt cx="804565" cy="373078"/>
            </a:xfrm>
          </p:grpSpPr>
          <p:sp>
            <p:nvSpPr>
              <p:cNvPr id="5134" name="Google Shape;5134;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4"/>
            <p:cNvGrpSpPr/>
            <p:nvPr/>
          </p:nvGrpSpPr>
          <p:grpSpPr>
            <a:xfrm>
              <a:off x="7636443" y="1306560"/>
              <a:ext cx="804565" cy="373078"/>
              <a:chOff x="7636443" y="1306560"/>
              <a:chExt cx="804565" cy="373078"/>
            </a:xfrm>
          </p:grpSpPr>
          <p:sp>
            <p:nvSpPr>
              <p:cNvPr id="5137" name="Google Shape;5137;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4"/>
            <p:cNvGrpSpPr/>
            <p:nvPr/>
          </p:nvGrpSpPr>
          <p:grpSpPr>
            <a:xfrm>
              <a:off x="7636443" y="1204988"/>
              <a:ext cx="804565" cy="373078"/>
              <a:chOff x="7636443" y="1204988"/>
              <a:chExt cx="804565" cy="373078"/>
            </a:xfrm>
          </p:grpSpPr>
          <p:sp>
            <p:nvSpPr>
              <p:cNvPr id="5140" name="Google Shape;5140;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2" name="Google Shape;5142;p74"/>
          <p:cNvGrpSpPr/>
          <p:nvPr/>
        </p:nvGrpSpPr>
        <p:grpSpPr>
          <a:xfrm>
            <a:off x="4963363" y="1878721"/>
            <a:ext cx="661339" cy="661188"/>
            <a:chOff x="3990000" y="975400"/>
            <a:chExt cx="3934200" cy="3933300"/>
          </a:xfrm>
        </p:grpSpPr>
        <p:sp>
          <p:nvSpPr>
            <p:cNvPr id="5143" name="Google Shape;5143;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4"/>
          <p:cNvGrpSpPr/>
          <p:nvPr/>
        </p:nvGrpSpPr>
        <p:grpSpPr>
          <a:xfrm>
            <a:off x="6607011" y="1857359"/>
            <a:ext cx="868881" cy="684241"/>
            <a:chOff x="6598259" y="2078634"/>
            <a:chExt cx="868881" cy="684241"/>
          </a:xfrm>
        </p:grpSpPr>
        <p:sp>
          <p:nvSpPr>
            <p:cNvPr id="5148" name="Google Shape;5148;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4" name="Google Shape;5154;p74"/>
            <p:cNvGrpSpPr/>
            <p:nvPr/>
          </p:nvGrpSpPr>
          <p:grpSpPr>
            <a:xfrm>
              <a:off x="6808175" y="2078634"/>
              <a:ext cx="452229" cy="684241"/>
              <a:chOff x="6808175" y="2078634"/>
              <a:chExt cx="452229" cy="684241"/>
            </a:xfrm>
          </p:grpSpPr>
          <p:sp>
            <p:nvSpPr>
              <p:cNvPr id="5155" name="Google Shape;5155;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74"/>
              <p:cNvGrpSpPr/>
              <p:nvPr/>
            </p:nvGrpSpPr>
            <p:grpSpPr>
              <a:xfrm>
                <a:off x="6821586" y="2078634"/>
                <a:ext cx="426871" cy="684241"/>
                <a:chOff x="6821586" y="2078634"/>
                <a:chExt cx="426871" cy="684241"/>
              </a:xfrm>
            </p:grpSpPr>
            <p:grpSp>
              <p:nvGrpSpPr>
                <p:cNvPr id="5162" name="Google Shape;5162;p74"/>
                <p:cNvGrpSpPr/>
                <p:nvPr/>
              </p:nvGrpSpPr>
              <p:grpSpPr>
                <a:xfrm>
                  <a:off x="6821586" y="2078634"/>
                  <a:ext cx="426871" cy="684241"/>
                  <a:chOff x="6821586" y="2078634"/>
                  <a:chExt cx="426871" cy="684241"/>
                </a:xfrm>
              </p:grpSpPr>
              <p:sp>
                <p:nvSpPr>
                  <p:cNvPr id="5163" name="Google Shape;5163;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2" name="Google Shape;5182;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8" name="Google Shape;5188;p74"/>
          <p:cNvGrpSpPr/>
          <p:nvPr/>
        </p:nvGrpSpPr>
        <p:grpSpPr>
          <a:xfrm>
            <a:off x="716994" y="3531369"/>
            <a:ext cx="1340789" cy="640830"/>
            <a:chOff x="238125" y="1151100"/>
            <a:chExt cx="7139450" cy="3412300"/>
          </a:xfrm>
        </p:grpSpPr>
        <p:sp>
          <p:nvSpPr>
            <p:cNvPr id="5189" name="Google Shape;5189;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4"/>
          <p:cNvGrpSpPr/>
          <p:nvPr/>
        </p:nvGrpSpPr>
        <p:grpSpPr>
          <a:xfrm>
            <a:off x="5584217" y="2734650"/>
            <a:ext cx="985357" cy="585764"/>
            <a:chOff x="5145061" y="2881789"/>
            <a:chExt cx="1107641" cy="658458"/>
          </a:xfrm>
        </p:grpSpPr>
        <p:grpSp>
          <p:nvGrpSpPr>
            <p:cNvPr id="5202" name="Google Shape;5202;p74"/>
            <p:cNvGrpSpPr/>
            <p:nvPr/>
          </p:nvGrpSpPr>
          <p:grpSpPr>
            <a:xfrm>
              <a:off x="5722989" y="3244587"/>
              <a:ext cx="529713" cy="295659"/>
              <a:chOff x="5722989" y="3244587"/>
              <a:chExt cx="529713" cy="295659"/>
            </a:xfrm>
          </p:grpSpPr>
          <p:sp>
            <p:nvSpPr>
              <p:cNvPr id="5203" name="Google Shape;5203;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04" name="Google Shape;5204;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05" name="Google Shape;5205;p74"/>
            <p:cNvGrpSpPr/>
            <p:nvPr/>
          </p:nvGrpSpPr>
          <p:grpSpPr>
            <a:xfrm>
              <a:off x="5145061" y="3244587"/>
              <a:ext cx="536807" cy="295659"/>
              <a:chOff x="5145061" y="3244587"/>
              <a:chExt cx="536807" cy="295659"/>
            </a:xfrm>
          </p:grpSpPr>
          <p:sp>
            <p:nvSpPr>
              <p:cNvPr id="5206" name="Google Shape;5206;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07" name="Google Shape;5207;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08" name="Google Shape;5208;p74"/>
            <p:cNvGrpSpPr/>
            <p:nvPr/>
          </p:nvGrpSpPr>
          <p:grpSpPr>
            <a:xfrm>
              <a:off x="5341327" y="2898245"/>
              <a:ext cx="532309" cy="614891"/>
              <a:chOff x="5341327" y="2898245"/>
              <a:chExt cx="532309" cy="614891"/>
            </a:xfrm>
          </p:grpSpPr>
          <p:sp>
            <p:nvSpPr>
              <p:cNvPr id="5209" name="Google Shape;5209;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10" name="Google Shape;5210;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11" name="Google Shape;5211;p74"/>
            <p:cNvGrpSpPr/>
            <p:nvPr/>
          </p:nvGrpSpPr>
          <p:grpSpPr>
            <a:xfrm>
              <a:off x="5532290" y="2881789"/>
              <a:ext cx="620516" cy="305456"/>
              <a:chOff x="5532290" y="2881789"/>
              <a:chExt cx="620516" cy="305456"/>
            </a:xfrm>
          </p:grpSpPr>
          <p:sp>
            <p:nvSpPr>
              <p:cNvPr id="5212" name="Google Shape;5212;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13" name="Google Shape;5213;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14" name="Google Shape;5214;p74"/>
          <p:cNvGrpSpPr/>
          <p:nvPr/>
        </p:nvGrpSpPr>
        <p:grpSpPr>
          <a:xfrm>
            <a:off x="8163140" y="3526708"/>
            <a:ext cx="269068" cy="645491"/>
            <a:chOff x="7026852" y="3311869"/>
            <a:chExt cx="434331" cy="1041954"/>
          </a:xfrm>
        </p:grpSpPr>
        <p:sp>
          <p:nvSpPr>
            <p:cNvPr id="5215" name="Google Shape;5215;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4"/>
          <p:cNvGrpSpPr/>
          <p:nvPr/>
        </p:nvGrpSpPr>
        <p:grpSpPr>
          <a:xfrm>
            <a:off x="6179721" y="3565945"/>
            <a:ext cx="293882" cy="293836"/>
            <a:chOff x="4873519" y="3311869"/>
            <a:chExt cx="499374" cy="499296"/>
          </a:xfrm>
        </p:grpSpPr>
        <p:sp>
          <p:nvSpPr>
            <p:cNvPr id="5219" name="Google Shape;5219;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4"/>
          <p:cNvGrpSpPr/>
          <p:nvPr/>
        </p:nvGrpSpPr>
        <p:grpSpPr>
          <a:xfrm>
            <a:off x="6179721" y="3878317"/>
            <a:ext cx="293882" cy="293882"/>
            <a:chOff x="4873519" y="3875839"/>
            <a:chExt cx="499374" cy="499374"/>
          </a:xfrm>
        </p:grpSpPr>
        <p:sp>
          <p:nvSpPr>
            <p:cNvPr id="5222" name="Google Shape;5222;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74"/>
          <p:cNvGrpSpPr/>
          <p:nvPr/>
        </p:nvGrpSpPr>
        <p:grpSpPr>
          <a:xfrm>
            <a:off x="2410248" y="1850269"/>
            <a:ext cx="698104" cy="698208"/>
            <a:chOff x="2565073" y="2075876"/>
            <a:chExt cx="672482" cy="672518"/>
          </a:xfrm>
        </p:grpSpPr>
        <p:sp>
          <p:nvSpPr>
            <p:cNvPr id="5225" name="Google Shape;5225;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74"/>
          <p:cNvGrpSpPr/>
          <p:nvPr/>
        </p:nvGrpSpPr>
        <p:grpSpPr>
          <a:xfrm>
            <a:off x="5633660" y="3534870"/>
            <a:ext cx="438354" cy="637329"/>
            <a:chOff x="1697726" y="3244179"/>
            <a:chExt cx="788124" cy="1146069"/>
          </a:xfrm>
        </p:grpSpPr>
        <p:sp>
          <p:nvSpPr>
            <p:cNvPr id="5232" name="Google Shape;5232;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4" name="Google Shape;5234;p7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5" name="Google Shape;5235;p74"/>
          <p:cNvGrpSpPr/>
          <p:nvPr/>
        </p:nvGrpSpPr>
        <p:grpSpPr>
          <a:xfrm>
            <a:off x="7634874" y="1863232"/>
            <a:ext cx="799565" cy="670282"/>
            <a:chOff x="7617850" y="2063282"/>
            <a:chExt cx="799565" cy="670282"/>
          </a:xfrm>
        </p:grpSpPr>
        <p:cxnSp>
          <p:nvCxnSpPr>
            <p:cNvPr id="5236" name="Google Shape;5236;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7" name="Google Shape;5237;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8" name="Google Shape;5238;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9" name="Google Shape;5239;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40" name="Google Shape;5240;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41" name="Google Shape;5241;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42" name="Google Shape;5242;p74"/>
            <p:cNvGrpSpPr/>
            <p:nvPr/>
          </p:nvGrpSpPr>
          <p:grpSpPr>
            <a:xfrm>
              <a:off x="7734309" y="2063282"/>
              <a:ext cx="570957" cy="620095"/>
              <a:chOff x="7734309" y="2063282"/>
              <a:chExt cx="570957" cy="620095"/>
            </a:xfrm>
          </p:grpSpPr>
          <p:grpSp>
            <p:nvGrpSpPr>
              <p:cNvPr id="5243" name="Google Shape;5243;p74"/>
              <p:cNvGrpSpPr/>
              <p:nvPr/>
            </p:nvGrpSpPr>
            <p:grpSpPr>
              <a:xfrm>
                <a:off x="8031573" y="2063282"/>
                <a:ext cx="273693" cy="620095"/>
                <a:chOff x="8031573" y="2063282"/>
                <a:chExt cx="273693" cy="620095"/>
              </a:xfrm>
            </p:grpSpPr>
            <p:sp>
              <p:nvSpPr>
                <p:cNvPr id="5244" name="Google Shape;5244;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4"/>
              <p:cNvGrpSpPr/>
              <p:nvPr/>
            </p:nvGrpSpPr>
            <p:grpSpPr>
              <a:xfrm flipH="1">
                <a:off x="7734309" y="2063282"/>
                <a:ext cx="273693" cy="620095"/>
                <a:chOff x="8031573" y="2063282"/>
                <a:chExt cx="273693" cy="620095"/>
              </a:xfrm>
            </p:grpSpPr>
            <p:sp>
              <p:nvSpPr>
                <p:cNvPr id="5249" name="Google Shape;5249;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53" name="Google Shape;5253;p7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74"/>
          <p:cNvGrpSpPr/>
          <p:nvPr/>
        </p:nvGrpSpPr>
        <p:grpSpPr>
          <a:xfrm>
            <a:off x="7821480" y="2716716"/>
            <a:ext cx="602567" cy="601884"/>
            <a:chOff x="1186975" y="238125"/>
            <a:chExt cx="5244275" cy="5238325"/>
          </a:xfrm>
        </p:grpSpPr>
        <p:sp>
          <p:nvSpPr>
            <p:cNvPr id="5256" name="Google Shape;5256;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4"/>
          <p:cNvGrpSpPr/>
          <p:nvPr/>
        </p:nvGrpSpPr>
        <p:grpSpPr>
          <a:xfrm>
            <a:off x="3264218" y="1856199"/>
            <a:ext cx="651848" cy="687338"/>
            <a:chOff x="3400515" y="2056248"/>
            <a:chExt cx="698134" cy="735987"/>
          </a:xfrm>
        </p:grpSpPr>
        <p:grpSp>
          <p:nvGrpSpPr>
            <p:cNvPr id="5261" name="Google Shape;5261;p74"/>
            <p:cNvGrpSpPr/>
            <p:nvPr/>
          </p:nvGrpSpPr>
          <p:grpSpPr>
            <a:xfrm>
              <a:off x="3400515" y="2283913"/>
              <a:ext cx="312919" cy="219900"/>
              <a:chOff x="3400515" y="2283913"/>
              <a:chExt cx="312919" cy="219900"/>
            </a:xfrm>
          </p:grpSpPr>
          <p:sp>
            <p:nvSpPr>
              <p:cNvPr id="5262" name="Google Shape;5262;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63" name="Google Shape;5263;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64" name="Google Shape;5264;p74"/>
            <p:cNvGrpSpPr/>
            <p:nvPr/>
          </p:nvGrpSpPr>
          <p:grpSpPr>
            <a:xfrm>
              <a:off x="3547823" y="2461089"/>
              <a:ext cx="219900" cy="331146"/>
              <a:chOff x="3547823" y="2461089"/>
              <a:chExt cx="219900" cy="331146"/>
            </a:xfrm>
          </p:grpSpPr>
          <p:sp>
            <p:nvSpPr>
              <p:cNvPr id="5265" name="Google Shape;5265;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66" name="Google Shape;5266;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67" name="Google Shape;5267;p74"/>
            <p:cNvGrpSpPr/>
            <p:nvPr/>
          </p:nvGrpSpPr>
          <p:grpSpPr>
            <a:xfrm>
              <a:off x="3734138" y="2461089"/>
              <a:ext cx="219900" cy="331146"/>
              <a:chOff x="3734138" y="2461089"/>
              <a:chExt cx="219900" cy="331146"/>
            </a:xfrm>
          </p:grpSpPr>
          <p:sp>
            <p:nvSpPr>
              <p:cNvPr id="5268" name="Google Shape;5268;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69" name="Google Shape;5269;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70" name="Google Shape;5270;p74"/>
            <p:cNvGrpSpPr/>
            <p:nvPr/>
          </p:nvGrpSpPr>
          <p:grpSpPr>
            <a:xfrm>
              <a:off x="3787560" y="2281742"/>
              <a:ext cx="311089" cy="219900"/>
              <a:chOff x="3787560" y="2281742"/>
              <a:chExt cx="311089" cy="219900"/>
            </a:xfrm>
          </p:grpSpPr>
          <p:sp>
            <p:nvSpPr>
              <p:cNvPr id="5271" name="Google Shape;5271;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72" name="Google Shape;5272;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73" name="Google Shape;5273;p74"/>
            <p:cNvGrpSpPr/>
            <p:nvPr/>
          </p:nvGrpSpPr>
          <p:grpSpPr>
            <a:xfrm>
              <a:off x="3637290" y="2056248"/>
              <a:ext cx="219900" cy="330736"/>
              <a:chOff x="3637290" y="2056248"/>
              <a:chExt cx="219900" cy="330736"/>
            </a:xfrm>
          </p:grpSpPr>
          <p:sp>
            <p:nvSpPr>
              <p:cNvPr id="5274" name="Google Shape;5274;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75" name="Google Shape;5275;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76" name="Google Shape;5276;p74"/>
          <p:cNvGrpSpPr/>
          <p:nvPr/>
        </p:nvGrpSpPr>
        <p:grpSpPr>
          <a:xfrm>
            <a:off x="2555923" y="2726206"/>
            <a:ext cx="1268144" cy="592394"/>
            <a:chOff x="238125" y="1188750"/>
            <a:chExt cx="7140450" cy="3335550"/>
          </a:xfrm>
        </p:grpSpPr>
        <p:sp>
          <p:nvSpPr>
            <p:cNvPr id="5277" name="Google Shape;5277;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4"/>
          <p:cNvGrpSpPr/>
          <p:nvPr/>
        </p:nvGrpSpPr>
        <p:grpSpPr>
          <a:xfrm>
            <a:off x="6663824" y="2728360"/>
            <a:ext cx="1053944" cy="590147"/>
            <a:chOff x="238125" y="1335475"/>
            <a:chExt cx="5418735" cy="3034175"/>
          </a:xfrm>
        </p:grpSpPr>
        <p:sp>
          <p:nvSpPr>
            <p:cNvPr id="5283" name="Google Shape;5283;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74"/>
          <p:cNvGrpSpPr/>
          <p:nvPr/>
        </p:nvGrpSpPr>
        <p:grpSpPr>
          <a:xfrm>
            <a:off x="4094633" y="3533260"/>
            <a:ext cx="1268207" cy="638939"/>
            <a:chOff x="3967651" y="3645904"/>
            <a:chExt cx="1479304" cy="745292"/>
          </a:xfrm>
        </p:grpSpPr>
        <p:grpSp>
          <p:nvGrpSpPr>
            <p:cNvPr id="5287" name="Google Shape;5287;p74"/>
            <p:cNvGrpSpPr/>
            <p:nvPr/>
          </p:nvGrpSpPr>
          <p:grpSpPr>
            <a:xfrm>
              <a:off x="3967651" y="4009026"/>
              <a:ext cx="1479304" cy="382170"/>
              <a:chOff x="3967651" y="4009026"/>
              <a:chExt cx="1479304" cy="382170"/>
            </a:xfrm>
          </p:grpSpPr>
          <p:grpSp>
            <p:nvGrpSpPr>
              <p:cNvPr id="5288" name="Google Shape;5288;p74"/>
              <p:cNvGrpSpPr/>
              <p:nvPr/>
            </p:nvGrpSpPr>
            <p:grpSpPr>
              <a:xfrm>
                <a:off x="4892216" y="4195630"/>
                <a:ext cx="554739" cy="195566"/>
                <a:chOff x="3604375" y="4892160"/>
                <a:chExt cx="1651500" cy="582215"/>
              </a:xfrm>
            </p:grpSpPr>
            <p:sp>
              <p:nvSpPr>
                <p:cNvPr id="5289" name="Google Shape;5289;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4"/>
              <p:cNvGrpSpPr/>
              <p:nvPr/>
            </p:nvGrpSpPr>
            <p:grpSpPr>
              <a:xfrm>
                <a:off x="3967651" y="4146303"/>
                <a:ext cx="579402" cy="244893"/>
                <a:chOff x="851875" y="4745310"/>
                <a:chExt cx="1724925" cy="729065"/>
              </a:xfrm>
            </p:grpSpPr>
            <p:sp>
              <p:nvSpPr>
                <p:cNvPr id="5292" name="Google Shape;5292;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4"/>
              <p:cNvGrpSpPr/>
              <p:nvPr/>
            </p:nvGrpSpPr>
            <p:grpSpPr>
              <a:xfrm>
                <a:off x="4460753" y="4009026"/>
                <a:ext cx="493110" cy="382170"/>
                <a:chOff x="2319875" y="4336625"/>
                <a:chExt cx="1468025" cy="1137750"/>
              </a:xfrm>
            </p:grpSpPr>
            <p:sp>
              <p:nvSpPr>
                <p:cNvPr id="5295" name="Google Shape;5295;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7" name="Google Shape;5297;p74"/>
            <p:cNvGrpSpPr/>
            <p:nvPr/>
          </p:nvGrpSpPr>
          <p:grpSpPr>
            <a:xfrm>
              <a:off x="4479443" y="3645904"/>
              <a:ext cx="455965" cy="388789"/>
              <a:chOff x="2957425" y="238100"/>
              <a:chExt cx="1910200" cy="1628775"/>
            </a:xfrm>
          </p:grpSpPr>
          <p:sp>
            <p:nvSpPr>
              <p:cNvPr id="5298" name="Google Shape;5298;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74"/>
          <p:cNvGrpSpPr/>
          <p:nvPr/>
        </p:nvGrpSpPr>
        <p:grpSpPr>
          <a:xfrm>
            <a:off x="2480746" y="3534460"/>
            <a:ext cx="1243128" cy="637739"/>
            <a:chOff x="2496310" y="3693351"/>
            <a:chExt cx="1342906" cy="688926"/>
          </a:xfrm>
        </p:grpSpPr>
        <p:grpSp>
          <p:nvGrpSpPr>
            <p:cNvPr id="5309" name="Google Shape;5309;p74"/>
            <p:cNvGrpSpPr/>
            <p:nvPr/>
          </p:nvGrpSpPr>
          <p:grpSpPr>
            <a:xfrm>
              <a:off x="2496310" y="3693351"/>
              <a:ext cx="1342906" cy="688875"/>
              <a:chOff x="2496310" y="3693351"/>
              <a:chExt cx="1342906" cy="688875"/>
            </a:xfrm>
          </p:grpSpPr>
          <p:sp>
            <p:nvSpPr>
              <p:cNvPr id="5310" name="Google Shape;5310;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6" name="Google Shape;5316;p74"/>
              <p:cNvCxnSpPr>
                <a:stCxn id="531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17" name="Google Shape;5317;p74"/>
              <p:cNvCxnSpPr>
                <a:stCxn id="531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18" name="Google Shape;5318;p74"/>
              <p:cNvCxnSpPr>
                <a:stCxn id="531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19" name="Google Shape;5319;p74"/>
              <p:cNvCxnSpPr>
                <a:stCxn id="531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20" name="Google Shape;5320;p74"/>
              <p:cNvCxnSpPr>
                <a:stCxn id="531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21" name="Google Shape;5321;p74"/>
            <p:cNvGrpSpPr/>
            <p:nvPr/>
          </p:nvGrpSpPr>
          <p:grpSpPr>
            <a:xfrm>
              <a:off x="2675275" y="3930557"/>
              <a:ext cx="1003306" cy="451719"/>
              <a:chOff x="2675275" y="4174282"/>
              <a:chExt cx="1003306" cy="451719"/>
            </a:xfrm>
          </p:grpSpPr>
          <p:sp>
            <p:nvSpPr>
              <p:cNvPr id="5322" name="Google Shape;5322;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5" name="Google Shape;5325;p74"/>
          <p:cNvGrpSpPr/>
          <p:nvPr/>
        </p:nvGrpSpPr>
        <p:grpSpPr>
          <a:xfrm>
            <a:off x="1654417" y="971307"/>
            <a:ext cx="574511" cy="874709"/>
            <a:chOff x="1715404" y="1112080"/>
            <a:chExt cx="642270" cy="977984"/>
          </a:xfrm>
        </p:grpSpPr>
        <p:grpSp>
          <p:nvGrpSpPr>
            <p:cNvPr id="5326" name="Google Shape;5326;p74"/>
            <p:cNvGrpSpPr/>
            <p:nvPr/>
          </p:nvGrpSpPr>
          <p:grpSpPr>
            <a:xfrm>
              <a:off x="1715404" y="1112080"/>
              <a:ext cx="642270" cy="977984"/>
              <a:chOff x="1715404" y="1112080"/>
              <a:chExt cx="642270" cy="977984"/>
            </a:xfrm>
          </p:grpSpPr>
          <p:sp>
            <p:nvSpPr>
              <p:cNvPr id="5327" name="Google Shape;5327;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74"/>
            <p:cNvGrpSpPr/>
            <p:nvPr/>
          </p:nvGrpSpPr>
          <p:grpSpPr>
            <a:xfrm>
              <a:off x="1768927" y="1165603"/>
              <a:ext cx="535225" cy="851367"/>
              <a:chOff x="1768927" y="1165603"/>
              <a:chExt cx="535225" cy="851367"/>
            </a:xfrm>
          </p:grpSpPr>
          <p:sp>
            <p:nvSpPr>
              <p:cNvPr id="5330" name="Google Shape;5330;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4"/>
            <p:cNvGrpSpPr/>
            <p:nvPr/>
          </p:nvGrpSpPr>
          <p:grpSpPr>
            <a:xfrm>
              <a:off x="1822449" y="1219125"/>
              <a:ext cx="428180" cy="718859"/>
              <a:chOff x="1822449" y="1219125"/>
              <a:chExt cx="428180" cy="718859"/>
            </a:xfrm>
          </p:grpSpPr>
          <p:sp>
            <p:nvSpPr>
              <p:cNvPr id="5333" name="Google Shape;5333;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74"/>
            <p:cNvGrpSpPr/>
            <p:nvPr/>
          </p:nvGrpSpPr>
          <p:grpSpPr>
            <a:xfrm>
              <a:off x="1875972" y="1272648"/>
              <a:ext cx="321135" cy="586939"/>
              <a:chOff x="1875972" y="1272648"/>
              <a:chExt cx="321135" cy="586939"/>
            </a:xfrm>
          </p:grpSpPr>
          <p:sp>
            <p:nvSpPr>
              <p:cNvPr id="5336" name="Google Shape;5336;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8" name="Google Shape;5338;p74"/>
          <p:cNvGrpSpPr/>
          <p:nvPr/>
        </p:nvGrpSpPr>
        <p:grpSpPr>
          <a:xfrm>
            <a:off x="7761578" y="3528028"/>
            <a:ext cx="293855" cy="644170"/>
            <a:chOff x="241025" y="3151575"/>
            <a:chExt cx="293855" cy="644170"/>
          </a:xfrm>
        </p:grpSpPr>
        <p:sp>
          <p:nvSpPr>
            <p:cNvPr id="5339" name="Google Shape;5339;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74"/>
          <p:cNvGrpSpPr/>
          <p:nvPr/>
        </p:nvGrpSpPr>
        <p:grpSpPr>
          <a:xfrm>
            <a:off x="709562" y="2728028"/>
            <a:ext cx="1779649" cy="591620"/>
            <a:chOff x="246070" y="1983375"/>
            <a:chExt cx="1855347" cy="616849"/>
          </a:xfrm>
        </p:grpSpPr>
        <p:sp>
          <p:nvSpPr>
            <p:cNvPr id="5342" name="Google Shape;5342;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74"/>
          <p:cNvGrpSpPr/>
          <p:nvPr/>
        </p:nvGrpSpPr>
        <p:grpSpPr>
          <a:xfrm>
            <a:off x="2320428" y="971307"/>
            <a:ext cx="711055" cy="745993"/>
            <a:chOff x="2496269" y="1171698"/>
            <a:chExt cx="761953" cy="799392"/>
          </a:xfrm>
        </p:grpSpPr>
        <p:grpSp>
          <p:nvGrpSpPr>
            <p:cNvPr id="5352" name="Google Shape;5352;p74"/>
            <p:cNvGrpSpPr/>
            <p:nvPr/>
          </p:nvGrpSpPr>
          <p:grpSpPr>
            <a:xfrm>
              <a:off x="2496269" y="1171698"/>
              <a:ext cx="761953" cy="723022"/>
              <a:chOff x="2496269" y="1171698"/>
              <a:chExt cx="761953" cy="723022"/>
            </a:xfrm>
          </p:grpSpPr>
          <p:sp>
            <p:nvSpPr>
              <p:cNvPr id="5353" name="Google Shape;5353;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5" name="Google Shape;5355;p74"/>
              <p:cNvGrpSpPr/>
              <p:nvPr/>
            </p:nvGrpSpPr>
            <p:grpSpPr>
              <a:xfrm>
                <a:off x="2496269" y="1171698"/>
                <a:ext cx="761953" cy="723022"/>
                <a:chOff x="2496269" y="1120652"/>
                <a:chExt cx="761953" cy="723022"/>
              </a:xfrm>
            </p:grpSpPr>
            <p:grpSp>
              <p:nvGrpSpPr>
                <p:cNvPr id="5356" name="Google Shape;5356;p74"/>
                <p:cNvGrpSpPr/>
                <p:nvPr/>
              </p:nvGrpSpPr>
              <p:grpSpPr>
                <a:xfrm>
                  <a:off x="2496269" y="1120652"/>
                  <a:ext cx="761953" cy="723022"/>
                  <a:chOff x="2496269" y="1120652"/>
                  <a:chExt cx="761953" cy="723022"/>
                </a:xfrm>
              </p:grpSpPr>
              <p:grpSp>
                <p:nvGrpSpPr>
                  <p:cNvPr id="5357" name="Google Shape;5357;p74"/>
                  <p:cNvGrpSpPr/>
                  <p:nvPr/>
                </p:nvGrpSpPr>
                <p:grpSpPr>
                  <a:xfrm>
                    <a:off x="2496269" y="1304589"/>
                    <a:ext cx="407089" cy="305057"/>
                    <a:chOff x="2496269" y="1304589"/>
                    <a:chExt cx="407089" cy="305057"/>
                  </a:xfrm>
                </p:grpSpPr>
                <p:sp>
                  <p:nvSpPr>
                    <p:cNvPr id="5358" name="Google Shape;5358;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74"/>
                  <p:cNvGrpSpPr/>
                  <p:nvPr/>
                </p:nvGrpSpPr>
                <p:grpSpPr>
                  <a:xfrm>
                    <a:off x="2586468" y="1493376"/>
                    <a:ext cx="358850" cy="349656"/>
                    <a:chOff x="2586468" y="1493376"/>
                    <a:chExt cx="358850" cy="349656"/>
                  </a:xfrm>
                </p:grpSpPr>
                <p:sp>
                  <p:nvSpPr>
                    <p:cNvPr id="5361" name="Google Shape;5361;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74"/>
                  <p:cNvGrpSpPr/>
                  <p:nvPr/>
                </p:nvGrpSpPr>
                <p:grpSpPr>
                  <a:xfrm>
                    <a:off x="2807939" y="1494024"/>
                    <a:ext cx="358857" cy="349650"/>
                    <a:chOff x="2807939" y="1494024"/>
                    <a:chExt cx="358857" cy="349650"/>
                  </a:xfrm>
                </p:grpSpPr>
                <p:sp>
                  <p:nvSpPr>
                    <p:cNvPr id="5364" name="Google Shape;5364;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74"/>
                  <p:cNvGrpSpPr/>
                  <p:nvPr/>
                </p:nvGrpSpPr>
                <p:grpSpPr>
                  <a:xfrm>
                    <a:off x="2851133" y="1305635"/>
                    <a:ext cx="407089" cy="305057"/>
                    <a:chOff x="2851133" y="1305635"/>
                    <a:chExt cx="407089" cy="305057"/>
                  </a:xfrm>
                </p:grpSpPr>
                <p:sp>
                  <p:nvSpPr>
                    <p:cNvPr id="5367" name="Google Shape;5367;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4"/>
                  <p:cNvGrpSpPr/>
                  <p:nvPr/>
                </p:nvGrpSpPr>
                <p:grpSpPr>
                  <a:xfrm>
                    <a:off x="2727495" y="1120652"/>
                    <a:ext cx="300271" cy="396358"/>
                    <a:chOff x="2727495" y="1120652"/>
                    <a:chExt cx="300271" cy="396358"/>
                  </a:xfrm>
                </p:grpSpPr>
                <p:sp>
                  <p:nvSpPr>
                    <p:cNvPr id="5370" name="Google Shape;5370;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74"/>
                <p:cNvGrpSpPr/>
                <p:nvPr/>
              </p:nvGrpSpPr>
              <p:grpSpPr>
                <a:xfrm>
                  <a:off x="2722305" y="1350460"/>
                  <a:ext cx="308357" cy="308344"/>
                  <a:chOff x="2722305" y="1350460"/>
                  <a:chExt cx="308357" cy="308344"/>
                </a:xfrm>
              </p:grpSpPr>
              <p:sp>
                <p:nvSpPr>
                  <p:cNvPr id="5373" name="Google Shape;5373;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4"/>
                  <p:cNvGrpSpPr/>
                  <p:nvPr/>
                </p:nvGrpSpPr>
                <p:grpSpPr>
                  <a:xfrm>
                    <a:off x="2725064" y="1364529"/>
                    <a:ext cx="297954" cy="280182"/>
                    <a:chOff x="2725064" y="1364529"/>
                    <a:chExt cx="297954" cy="280182"/>
                  </a:xfrm>
                </p:grpSpPr>
                <p:sp>
                  <p:nvSpPr>
                    <p:cNvPr id="5375" name="Google Shape;5375;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80" name="Google Shape;5380;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74"/>
          <p:cNvGrpSpPr/>
          <p:nvPr/>
        </p:nvGrpSpPr>
        <p:grpSpPr>
          <a:xfrm>
            <a:off x="3909129" y="2727412"/>
            <a:ext cx="1569144" cy="591015"/>
            <a:chOff x="3820100" y="3023049"/>
            <a:chExt cx="1303926" cy="491162"/>
          </a:xfrm>
        </p:grpSpPr>
        <p:grpSp>
          <p:nvGrpSpPr>
            <p:cNvPr id="5386" name="Google Shape;5386;p74"/>
            <p:cNvGrpSpPr/>
            <p:nvPr/>
          </p:nvGrpSpPr>
          <p:grpSpPr>
            <a:xfrm>
              <a:off x="3820100" y="3023072"/>
              <a:ext cx="1303926" cy="491139"/>
              <a:chOff x="3820100" y="3023072"/>
              <a:chExt cx="1303926" cy="491139"/>
            </a:xfrm>
          </p:grpSpPr>
          <p:sp>
            <p:nvSpPr>
              <p:cNvPr id="5387" name="Google Shape;5387;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4"/>
            <p:cNvGrpSpPr/>
            <p:nvPr/>
          </p:nvGrpSpPr>
          <p:grpSpPr>
            <a:xfrm>
              <a:off x="4132439" y="3023645"/>
              <a:ext cx="393633" cy="177096"/>
              <a:chOff x="4132439" y="3023645"/>
              <a:chExt cx="393633" cy="177096"/>
            </a:xfrm>
          </p:grpSpPr>
          <p:sp>
            <p:nvSpPr>
              <p:cNvPr id="5390" name="Google Shape;5390;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74"/>
            <p:cNvGrpSpPr/>
            <p:nvPr/>
          </p:nvGrpSpPr>
          <p:grpSpPr>
            <a:xfrm>
              <a:off x="3921811" y="3023049"/>
              <a:ext cx="1002397" cy="388943"/>
              <a:chOff x="3921811" y="3023049"/>
              <a:chExt cx="1002397" cy="388943"/>
            </a:xfrm>
          </p:grpSpPr>
          <p:sp>
            <p:nvSpPr>
              <p:cNvPr id="5393" name="Google Shape;5393;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4"/>
            <p:cNvGrpSpPr/>
            <p:nvPr/>
          </p:nvGrpSpPr>
          <p:grpSpPr>
            <a:xfrm>
              <a:off x="4023645" y="3023049"/>
              <a:ext cx="683032" cy="286722"/>
              <a:chOff x="4023645" y="3023049"/>
              <a:chExt cx="683032" cy="286722"/>
            </a:xfrm>
          </p:grpSpPr>
          <p:sp>
            <p:nvSpPr>
              <p:cNvPr id="5396" name="Google Shape;5396;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8" name="Google Shape;5398;p74"/>
          <p:cNvGrpSpPr/>
          <p:nvPr/>
        </p:nvGrpSpPr>
        <p:grpSpPr>
          <a:xfrm>
            <a:off x="1541251" y="1854258"/>
            <a:ext cx="713522" cy="688025"/>
            <a:chOff x="1706078" y="2092648"/>
            <a:chExt cx="660913" cy="637296"/>
          </a:xfrm>
        </p:grpSpPr>
        <p:sp>
          <p:nvSpPr>
            <p:cNvPr id="5399" name="Google Shape;5399;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4"/>
            <p:cNvGrpSpPr/>
            <p:nvPr/>
          </p:nvGrpSpPr>
          <p:grpSpPr>
            <a:xfrm>
              <a:off x="1706078" y="2092648"/>
              <a:ext cx="660913" cy="575241"/>
              <a:chOff x="1706078" y="2092648"/>
              <a:chExt cx="660913" cy="575241"/>
            </a:xfrm>
          </p:grpSpPr>
          <p:sp>
            <p:nvSpPr>
              <p:cNvPr id="5401" name="Google Shape;5401;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4" name="Google Shape;5404;p74"/>
          <p:cNvGrpSpPr/>
          <p:nvPr/>
        </p:nvGrpSpPr>
        <p:grpSpPr>
          <a:xfrm>
            <a:off x="6303109" y="971806"/>
            <a:ext cx="1317459" cy="684168"/>
            <a:chOff x="238125" y="999450"/>
            <a:chExt cx="7140700" cy="3708225"/>
          </a:xfrm>
        </p:grpSpPr>
        <p:sp>
          <p:nvSpPr>
            <p:cNvPr id="5405" name="Google Shape;5405;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7" name="Shape 5417"/>
        <p:cNvGrpSpPr/>
        <p:nvPr/>
      </p:nvGrpSpPr>
      <p:grpSpPr>
        <a:xfrm>
          <a:off x="0" y="0"/>
          <a:ext cx="0" cy="0"/>
          <a:chOff x="0" y="0"/>
          <a:chExt cx="0" cy="0"/>
        </a:xfrm>
      </p:grpSpPr>
      <p:grpSp>
        <p:nvGrpSpPr>
          <p:cNvPr id="5418" name="Google Shape;5418;p75"/>
          <p:cNvGrpSpPr/>
          <p:nvPr/>
        </p:nvGrpSpPr>
        <p:grpSpPr>
          <a:xfrm>
            <a:off x="717027" y="967622"/>
            <a:ext cx="1636117" cy="1526144"/>
            <a:chOff x="729238" y="1179665"/>
            <a:chExt cx="1636117" cy="1526144"/>
          </a:xfrm>
        </p:grpSpPr>
        <p:grpSp>
          <p:nvGrpSpPr>
            <p:cNvPr id="5419" name="Google Shape;5419;p75"/>
            <p:cNvGrpSpPr/>
            <p:nvPr/>
          </p:nvGrpSpPr>
          <p:grpSpPr>
            <a:xfrm>
              <a:off x="729238" y="1179665"/>
              <a:ext cx="80700" cy="1526144"/>
              <a:chOff x="729238" y="1179665"/>
              <a:chExt cx="80700" cy="1526144"/>
            </a:xfrm>
          </p:grpSpPr>
          <p:sp>
            <p:nvSpPr>
              <p:cNvPr id="5420" name="Google Shape;5420;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75"/>
            <p:cNvGrpSpPr/>
            <p:nvPr/>
          </p:nvGrpSpPr>
          <p:grpSpPr>
            <a:xfrm>
              <a:off x="903098" y="1179665"/>
              <a:ext cx="80700" cy="1526144"/>
              <a:chOff x="903098" y="1179665"/>
              <a:chExt cx="80700" cy="1526144"/>
            </a:xfrm>
          </p:grpSpPr>
          <p:sp>
            <p:nvSpPr>
              <p:cNvPr id="5431" name="Google Shape;5431;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75"/>
            <p:cNvGrpSpPr/>
            <p:nvPr/>
          </p:nvGrpSpPr>
          <p:grpSpPr>
            <a:xfrm>
              <a:off x="1076958" y="1179665"/>
              <a:ext cx="80700" cy="1526144"/>
              <a:chOff x="1076958" y="1179665"/>
              <a:chExt cx="80700" cy="1526144"/>
            </a:xfrm>
          </p:grpSpPr>
          <p:sp>
            <p:nvSpPr>
              <p:cNvPr id="5442" name="Google Shape;5442;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5"/>
            <p:cNvGrpSpPr/>
            <p:nvPr/>
          </p:nvGrpSpPr>
          <p:grpSpPr>
            <a:xfrm>
              <a:off x="1247707" y="1179665"/>
              <a:ext cx="80700" cy="1526144"/>
              <a:chOff x="1247707" y="1179665"/>
              <a:chExt cx="80700" cy="1526144"/>
            </a:xfrm>
          </p:grpSpPr>
          <p:sp>
            <p:nvSpPr>
              <p:cNvPr id="5453" name="Google Shape;5453;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5"/>
            <p:cNvGrpSpPr/>
            <p:nvPr/>
          </p:nvGrpSpPr>
          <p:grpSpPr>
            <a:xfrm>
              <a:off x="1421567" y="1179665"/>
              <a:ext cx="80700" cy="1526144"/>
              <a:chOff x="1421567" y="1179665"/>
              <a:chExt cx="80700" cy="1526144"/>
            </a:xfrm>
          </p:grpSpPr>
          <p:sp>
            <p:nvSpPr>
              <p:cNvPr id="5464" name="Google Shape;5464;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75"/>
            <p:cNvGrpSpPr/>
            <p:nvPr/>
          </p:nvGrpSpPr>
          <p:grpSpPr>
            <a:xfrm>
              <a:off x="1592327" y="1179665"/>
              <a:ext cx="80700" cy="1526144"/>
              <a:chOff x="1592327" y="1179665"/>
              <a:chExt cx="80700" cy="1526144"/>
            </a:xfrm>
          </p:grpSpPr>
          <p:sp>
            <p:nvSpPr>
              <p:cNvPr id="5475" name="Google Shape;5475;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5"/>
            <p:cNvGrpSpPr/>
            <p:nvPr/>
          </p:nvGrpSpPr>
          <p:grpSpPr>
            <a:xfrm>
              <a:off x="1766187" y="1179665"/>
              <a:ext cx="80700" cy="1526144"/>
              <a:chOff x="1766187" y="1179665"/>
              <a:chExt cx="80700" cy="1526144"/>
            </a:xfrm>
          </p:grpSpPr>
          <p:sp>
            <p:nvSpPr>
              <p:cNvPr id="5486" name="Google Shape;5486;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5"/>
            <p:cNvGrpSpPr/>
            <p:nvPr/>
          </p:nvGrpSpPr>
          <p:grpSpPr>
            <a:xfrm>
              <a:off x="1936935" y="1179665"/>
              <a:ext cx="80700" cy="1526144"/>
              <a:chOff x="1936935" y="1179665"/>
              <a:chExt cx="80700" cy="1526144"/>
            </a:xfrm>
          </p:grpSpPr>
          <p:sp>
            <p:nvSpPr>
              <p:cNvPr id="5497" name="Google Shape;5497;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75"/>
            <p:cNvGrpSpPr/>
            <p:nvPr/>
          </p:nvGrpSpPr>
          <p:grpSpPr>
            <a:xfrm>
              <a:off x="2110795" y="1179665"/>
              <a:ext cx="80700" cy="1526144"/>
              <a:chOff x="2110795" y="1179665"/>
              <a:chExt cx="80700" cy="1526144"/>
            </a:xfrm>
          </p:grpSpPr>
          <p:sp>
            <p:nvSpPr>
              <p:cNvPr id="5508" name="Google Shape;5508;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75"/>
            <p:cNvGrpSpPr/>
            <p:nvPr/>
          </p:nvGrpSpPr>
          <p:grpSpPr>
            <a:xfrm>
              <a:off x="2284655" y="1179665"/>
              <a:ext cx="80700" cy="1526144"/>
              <a:chOff x="2284655" y="1179665"/>
              <a:chExt cx="80700" cy="1526144"/>
            </a:xfrm>
          </p:grpSpPr>
          <p:sp>
            <p:nvSpPr>
              <p:cNvPr id="5519" name="Google Shape;5519;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9" name="Google Shape;5529;p75"/>
          <p:cNvGrpSpPr/>
          <p:nvPr/>
        </p:nvGrpSpPr>
        <p:grpSpPr>
          <a:xfrm>
            <a:off x="2611693" y="986760"/>
            <a:ext cx="1364248" cy="1102133"/>
            <a:chOff x="2623904" y="1198803"/>
            <a:chExt cx="1364248" cy="1102133"/>
          </a:xfrm>
        </p:grpSpPr>
        <p:grpSp>
          <p:nvGrpSpPr>
            <p:cNvPr id="5530" name="Google Shape;5530;p75"/>
            <p:cNvGrpSpPr/>
            <p:nvPr/>
          </p:nvGrpSpPr>
          <p:grpSpPr>
            <a:xfrm>
              <a:off x="2623907" y="1198803"/>
              <a:ext cx="1364245" cy="273000"/>
              <a:chOff x="2623907" y="1198803"/>
              <a:chExt cx="1364245" cy="273000"/>
            </a:xfrm>
          </p:grpSpPr>
          <p:sp>
            <p:nvSpPr>
              <p:cNvPr id="5531" name="Google Shape;5531;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75"/>
            <p:cNvGrpSpPr/>
            <p:nvPr/>
          </p:nvGrpSpPr>
          <p:grpSpPr>
            <a:xfrm>
              <a:off x="2623904" y="1476964"/>
              <a:ext cx="1364245" cy="273000"/>
              <a:chOff x="2623904" y="1476964"/>
              <a:chExt cx="1364245" cy="273000"/>
            </a:xfrm>
          </p:grpSpPr>
          <p:sp>
            <p:nvSpPr>
              <p:cNvPr id="5537" name="Google Shape;5537;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75"/>
            <p:cNvGrpSpPr/>
            <p:nvPr/>
          </p:nvGrpSpPr>
          <p:grpSpPr>
            <a:xfrm>
              <a:off x="2623907" y="1749775"/>
              <a:ext cx="1364245" cy="273000"/>
              <a:chOff x="2623907" y="1749775"/>
              <a:chExt cx="1364245" cy="273000"/>
            </a:xfrm>
          </p:grpSpPr>
          <p:sp>
            <p:nvSpPr>
              <p:cNvPr id="5543" name="Google Shape;5543;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75"/>
            <p:cNvGrpSpPr/>
            <p:nvPr/>
          </p:nvGrpSpPr>
          <p:grpSpPr>
            <a:xfrm>
              <a:off x="2623904" y="2027936"/>
              <a:ext cx="1364245" cy="273000"/>
              <a:chOff x="2623904" y="2027936"/>
              <a:chExt cx="1364245" cy="273000"/>
            </a:xfrm>
          </p:grpSpPr>
          <p:sp>
            <p:nvSpPr>
              <p:cNvPr id="5549" name="Google Shape;5549;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4" name="Google Shape;5554;p75"/>
          <p:cNvGrpSpPr/>
          <p:nvPr/>
        </p:nvGrpSpPr>
        <p:grpSpPr>
          <a:xfrm>
            <a:off x="2601154" y="2445833"/>
            <a:ext cx="1387541" cy="159124"/>
            <a:chOff x="3200660" y="2180272"/>
            <a:chExt cx="2563824" cy="378237"/>
          </a:xfrm>
        </p:grpSpPr>
        <p:sp>
          <p:nvSpPr>
            <p:cNvPr id="5555" name="Google Shape;5555;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5"/>
          <p:cNvGrpSpPr/>
          <p:nvPr/>
        </p:nvGrpSpPr>
        <p:grpSpPr>
          <a:xfrm>
            <a:off x="2597679" y="2723597"/>
            <a:ext cx="1390502" cy="159625"/>
            <a:chOff x="3530150" y="2790075"/>
            <a:chExt cx="1962600" cy="225300"/>
          </a:xfrm>
        </p:grpSpPr>
        <p:sp>
          <p:nvSpPr>
            <p:cNvPr id="5574" name="Google Shape;5574;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75"/>
          <p:cNvGrpSpPr/>
          <p:nvPr/>
        </p:nvGrpSpPr>
        <p:grpSpPr>
          <a:xfrm>
            <a:off x="2597736" y="3001862"/>
            <a:ext cx="1411629" cy="154175"/>
            <a:chOff x="3558802" y="4011244"/>
            <a:chExt cx="1866000" cy="111600"/>
          </a:xfrm>
        </p:grpSpPr>
        <p:sp>
          <p:nvSpPr>
            <p:cNvPr id="5577" name="Google Shape;5577;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75"/>
          <p:cNvGrpSpPr/>
          <p:nvPr/>
        </p:nvGrpSpPr>
        <p:grpSpPr>
          <a:xfrm>
            <a:off x="2598024" y="2207432"/>
            <a:ext cx="1383503" cy="119761"/>
            <a:chOff x="3465975" y="2270258"/>
            <a:chExt cx="1986364" cy="171947"/>
          </a:xfrm>
        </p:grpSpPr>
        <p:sp>
          <p:nvSpPr>
            <p:cNvPr id="5580" name="Google Shape;5580;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75"/>
          <p:cNvGrpSpPr/>
          <p:nvPr/>
        </p:nvGrpSpPr>
        <p:grpSpPr>
          <a:xfrm>
            <a:off x="2609031" y="3571205"/>
            <a:ext cx="1369531" cy="195460"/>
            <a:chOff x="723300" y="4253549"/>
            <a:chExt cx="2276482" cy="324900"/>
          </a:xfrm>
        </p:grpSpPr>
        <p:sp>
          <p:nvSpPr>
            <p:cNvPr id="5589" name="Google Shape;5589;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75"/>
          <p:cNvGrpSpPr/>
          <p:nvPr/>
        </p:nvGrpSpPr>
        <p:grpSpPr>
          <a:xfrm>
            <a:off x="2598592" y="3272446"/>
            <a:ext cx="1389066" cy="180119"/>
            <a:chOff x="705948" y="3788465"/>
            <a:chExt cx="2308953" cy="299400"/>
          </a:xfrm>
        </p:grpSpPr>
        <p:sp>
          <p:nvSpPr>
            <p:cNvPr id="5595" name="Google Shape;5595;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5"/>
          <p:cNvGrpSpPr/>
          <p:nvPr/>
        </p:nvGrpSpPr>
        <p:grpSpPr>
          <a:xfrm>
            <a:off x="4195583" y="1876400"/>
            <a:ext cx="1433821" cy="191501"/>
            <a:chOff x="4273350" y="2088443"/>
            <a:chExt cx="1433821" cy="191501"/>
          </a:xfrm>
        </p:grpSpPr>
        <p:grpSp>
          <p:nvGrpSpPr>
            <p:cNvPr id="5601" name="Google Shape;5601;p75"/>
            <p:cNvGrpSpPr/>
            <p:nvPr/>
          </p:nvGrpSpPr>
          <p:grpSpPr>
            <a:xfrm>
              <a:off x="4273350" y="2088443"/>
              <a:ext cx="1433821" cy="0"/>
              <a:chOff x="5224975" y="2962250"/>
              <a:chExt cx="1544400" cy="0"/>
            </a:xfrm>
          </p:grpSpPr>
          <p:cxnSp>
            <p:nvCxnSpPr>
              <p:cNvPr id="5602" name="Google Shape;5602;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03" name="Google Shape;5603;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04" name="Google Shape;5604;p75"/>
            <p:cNvGrpSpPr/>
            <p:nvPr/>
          </p:nvGrpSpPr>
          <p:grpSpPr>
            <a:xfrm>
              <a:off x="4273350" y="2279944"/>
              <a:ext cx="1433821" cy="0"/>
              <a:chOff x="5224975" y="2962250"/>
              <a:chExt cx="1544400" cy="0"/>
            </a:xfrm>
          </p:grpSpPr>
          <p:cxnSp>
            <p:nvCxnSpPr>
              <p:cNvPr id="5605" name="Google Shape;5605;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06" name="Google Shape;5606;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07" name="Google Shape;5607;p75"/>
          <p:cNvGrpSpPr/>
          <p:nvPr/>
        </p:nvGrpSpPr>
        <p:grpSpPr>
          <a:xfrm>
            <a:off x="2646529" y="3885304"/>
            <a:ext cx="1304609" cy="294074"/>
            <a:chOff x="2658741" y="4097347"/>
            <a:chExt cx="1304609" cy="294074"/>
          </a:xfrm>
        </p:grpSpPr>
        <p:grpSp>
          <p:nvGrpSpPr>
            <p:cNvPr id="5608" name="Google Shape;5608;p75"/>
            <p:cNvGrpSpPr/>
            <p:nvPr/>
          </p:nvGrpSpPr>
          <p:grpSpPr>
            <a:xfrm>
              <a:off x="2658741" y="4097347"/>
              <a:ext cx="118572" cy="294074"/>
              <a:chOff x="3343310" y="4475555"/>
              <a:chExt cx="127717" cy="316753"/>
            </a:xfrm>
          </p:grpSpPr>
          <p:sp>
            <p:nvSpPr>
              <p:cNvPr id="5609" name="Google Shape;5609;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75"/>
            <p:cNvGrpSpPr/>
            <p:nvPr/>
          </p:nvGrpSpPr>
          <p:grpSpPr>
            <a:xfrm>
              <a:off x="3815519" y="4098388"/>
              <a:ext cx="147831" cy="291991"/>
              <a:chOff x="3527539" y="4476677"/>
              <a:chExt cx="159232" cy="314510"/>
            </a:xfrm>
          </p:grpSpPr>
          <p:sp>
            <p:nvSpPr>
              <p:cNvPr id="5612" name="Google Shape;5612;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75"/>
            <p:cNvGrpSpPr/>
            <p:nvPr/>
          </p:nvGrpSpPr>
          <p:grpSpPr>
            <a:xfrm>
              <a:off x="3511696" y="4098388"/>
              <a:ext cx="147831" cy="291991"/>
              <a:chOff x="3527539" y="4476677"/>
              <a:chExt cx="159232" cy="314510"/>
            </a:xfrm>
          </p:grpSpPr>
          <p:sp>
            <p:nvSpPr>
              <p:cNvPr id="5615" name="Google Shape;5615;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75"/>
            <p:cNvGrpSpPr/>
            <p:nvPr/>
          </p:nvGrpSpPr>
          <p:grpSpPr>
            <a:xfrm>
              <a:off x="3207874" y="4098388"/>
              <a:ext cx="147831" cy="291991"/>
              <a:chOff x="3527539" y="4476677"/>
              <a:chExt cx="159232" cy="314510"/>
            </a:xfrm>
          </p:grpSpPr>
          <p:sp>
            <p:nvSpPr>
              <p:cNvPr id="5618" name="Google Shape;5618;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5"/>
            <p:cNvGrpSpPr/>
            <p:nvPr/>
          </p:nvGrpSpPr>
          <p:grpSpPr>
            <a:xfrm>
              <a:off x="2933305" y="4097347"/>
              <a:ext cx="118572" cy="294074"/>
              <a:chOff x="3343310" y="4475555"/>
              <a:chExt cx="127717" cy="316753"/>
            </a:xfrm>
          </p:grpSpPr>
          <p:sp>
            <p:nvSpPr>
              <p:cNvPr id="5621" name="Google Shape;5621;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3" name="Google Shape;5623;p75"/>
          <p:cNvGrpSpPr/>
          <p:nvPr/>
        </p:nvGrpSpPr>
        <p:grpSpPr>
          <a:xfrm>
            <a:off x="4197138" y="963998"/>
            <a:ext cx="1430711" cy="751237"/>
            <a:chOff x="5159450" y="1919950"/>
            <a:chExt cx="1541050" cy="862500"/>
          </a:xfrm>
        </p:grpSpPr>
        <p:sp>
          <p:nvSpPr>
            <p:cNvPr id="5624" name="Google Shape;5624;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25" name="Google Shape;5625;p75"/>
            <p:cNvGrpSpPr/>
            <p:nvPr/>
          </p:nvGrpSpPr>
          <p:grpSpPr>
            <a:xfrm>
              <a:off x="5159450" y="1919950"/>
              <a:ext cx="1541050" cy="862500"/>
              <a:chOff x="5159450" y="1919950"/>
              <a:chExt cx="1541050" cy="862500"/>
            </a:xfrm>
          </p:grpSpPr>
          <p:cxnSp>
            <p:nvCxnSpPr>
              <p:cNvPr id="5626" name="Google Shape;5626;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27" name="Google Shape;5627;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28" name="Google Shape;5628;p75"/>
          <p:cNvGrpSpPr/>
          <p:nvPr/>
        </p:nvGrpSpPr>
        <p:grpSpPr>
          <a:xfrm>
            <a:off x="4245275" y="2227768"/>
            <a:ext cx="1334436" cy="967914"/>
            <a:chOff x="4294923" y="2439811"/>
            <a:chExt cx="1334436" cy="967914"/>
          </a:xfrm>
        </p:grpSpPr>
        <p:grpSp>
          <p:nvGrpSpPr>
            <p:cNvPr id="5629" name="Google Shape;5629;p75"/>
            <p:cNvGrpSpPr/>
            <p:nvPr/>
          </p:nvGrpSpPr>
          <p:grpSpPr>
            <a:xfrm>
              <a:off x="4960455" y="2469658"/>
              <a:ext cx="668904" cy="885524"/>
              <a:chOff x="4960455" y="2469658"/>
              <a:chExt cx="668904" cy="885524"/>
            </a:xfrm>
          </p:grpSpPr>
          <p:sp>
            <p:nvSpPr>
              <p:cNvPr id="5630" name="Google Shape;5630;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75"/>
            <p:cNvGrpSpPr/>
            <p:nvPr/>
          </p:nvGrpSpPr>
          <p:grpSpPr>
            <a:xfrm>
              <a:off x="4294923" y="2469658"/>
              <a:ext cx="668951" cy="885524"/>
              <a:chOff x="4294923" y="2469658"/>
              <a:chExt cx="668951" cy="885524"/>
            </a:xfrm>
          </p:grpSpPr>
          <p:sp>
            <p:nvSpPr>
              <p:cNvPr id="5637" name="Google Shape;5637;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75"/>
          <p:cNvGrpSpPr/>
          <p:nvPr/>
        </p:nvGrpSpPr>
        <p:grpSpPr>
          <a:xfrm>
            <a:off x="4231478" y="3282213"/>
            <a:ext cx="1430949" cy="897289"/>
            <a:chOff x="4351371" y="3547942"/>
            <a:chExt cx="1345130" cy="843475"/>
          </a:xfrm>
        </p:grpSpPr>
        <p:grpSp>
          <p:nvGrpSpPr>
            <p:cNvPr id="5645" name="Google Shape;5645;p75"/>
            <p:cNvGrpSpPr/>
            <p:nvPr/>
          </p:nvGrpSpPr>
          <p:grpSpPr>
            <a:xfrm>
              <a:off x="4351371" y="4209917"/>
              <a:ext cx="1345130" cy="181500"/>
              <a:chOff x="4351371" y="4209917"/>
              <a:chExt cx="1345130" cy="181500"/>
            </a:xfrm>
          </p:grpSpPr>
          <p:sp>
            <p:nvSpPr>
              <p:cNvPr id="5646" name="Google Shape;5646;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7" name="Google Shape;5647;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48" name="Google Shape;5648;p75"/>
            <p:cNvGrpSpPr/>
            <p:nvPr/>
          </p:nvGrpSpPr>
          <p:grpSpPr>
            <a:xfrm>
              <a:off x="4403010" y="3985221"/>
              <a:ext cx="1109518" cy="181500"/>
              <a:chOff x="4403010" y="3985221"/>
              <a:chExt cx="1109518" cy="181500"/>
            </a:xfrm>
          </p:grpSpPr>
          <p:sp>
            <p:nvSpPr>
              <p:cNvPr id="5649" name="Google Shape;5649;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0" name="Google Shape;5650;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51" name="Google Shape;5651;p75"/>
            <p:cNvGrpSpPr/>
            <p:nvPr/>
          </p:nvGrpSpPr>
          <p:grpSpPr>
            <a:xfrm>
              <a:off x="4618704" y="3766582"/>
              <a:ext cx="807858" cy="181500"/>
              <a:chOff x="4618704" y="3766582"/>
              <a:chExt cx="807858" cy="181500"/>
            </a:xfrm>
          </p:grpSpPr>
          <p:sp>
            <p:nvSpPr>
              <p:cNvPr id="5652" name="Google Shape;5652;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3" name="Google Shape;5653;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54" name="Google Shape;5654;p75"/>
            <p:cNvGrpSpPr/>
            <p:nvPr/>
          </p:nvGrpSpPr>
          <p:grpSpPr>
            <a:xfrm>
              <a:off x="4735238" y="3547942"/>
              <a:ext cx="462839" cy="181500"/>
              <a:chOff x="4735238" y="3547942"/>
              <a:chExt cx="462839" cy="181500"/>
            </a:xfrm>
          </p:grpSpPr>
          <p:sp>
            <p:nvSpPr>
              <p:cNvPr id="5655" name="Google Shape;5655;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6" name="Google Shape;5656;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57" name="Google Shape;5657;p75"/>
          <p:cNvGrpSpPr/>
          <p:nvPr/>
        </p:nvGrpSpPr>
        <p:grpSpPr>
          <a:xfrm>
            <a:off x="7407836" y="2217537"/>
            <a:ext cx="1020955" cy="928853"/>
            <a:chOff x="926675" y="238125"/>
            <a:chExt cx="5755100" cy="5232975"/>
          </a:xfrm>
        </p:grpSpPr>
        <p:sp>
          <p:nvSpPr>
            <p:cNvPr id="5658" name="Google Shape;5658;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75"/>
          <p:cNvGrpSpPr/>
          <p:nvPr/>
        </p:nvGrpSpPr>
        <p:grpSpPr>
          <a:xfrm>
            <a:off x="715210" y="2616272"/>
            <a:ext cx="1695374" cy="1560837"/>
            <a:chOff x="727421" y="2828315"/>
            <a:chExt cx="1695374" cy="1560837"/>
          </a:xfrm>
        </p:grpSpPr>
        <p:grpSp>
          <p:nvGrpSpPr>
            <p:cNvPr id="5663" name="Google Shape;5663;p75"/>
            <p:cNvGrpSpPr/>
            <p:nvPr/>
          </p:nvGrpSpPr>
          <p:grpSpPr>
            <a:xfrm>
              <a:off x="727421" y="2828315"/>
              <a:ext cx="1695374" cy="1560837"/>
              <a:chOff x="734799" y="2782450"/>
              <a:chExt cx="1571100" cy="1577400"/>
            </a:xfrm>
          </p:grpSpPr>
          <p:cxnSp>
            <p:nvCxnSpPr>
              <p:cNvPr id="5664" name="Google Shape;5664;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65" name="Google Shape;5665;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66" name="Google Shape;5666;p75"/>
            <p:cNvGrpSpPr/>
            <p:nvPr/>
          </p:nvGrpSpPr>
          <p:grpSpPr>
            <a:xfrm>
              <a:off x="819108" y="2882501"/>
              <a:ext cx="1556791" cy="1426186"/>
              <a:chOff x="819108" y="2882501"/>
              <a:chExt cx="1556791" cy="1426186"/>
            </a:xfrm>
          </p:grpSpPr>
          <p:grpSp>
            <p:nvGrpSpPr>
              <p:cNvPr id="5667" name="Google Shape;5667;p75"/>
              <p:cNvGrpSpPr/>
              <p:nvPr/>
            </p:nvGrpSpPr>
            <p:grpSpPr>
              <a:xfrm>
                <a:off x="819108" y="2882501"/>
                <a:ext cx="103104" cy="1426186"/>
                <a:chOff x="4674013" y="3100904"/>
                <a:chExt cx="122758" cy="1698043"/>
              </a:xfrm>
            </p:grpSpPr>
            <p:sp>
              <p:nvSpPr>
                <p:cNvPr id="5668" name="Google Shape;5668;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5"/>
              <p:cNvGrpSpPr/>
              <p:nvPr/>
            </p:nvGrpSpPr>
            <p:grpSpPr>
              <a:xfrm>
                <a:off x="1062475" y="2882501"/>
                <a:ext cx="103104" cy="1426186"/>
                <a:chOff x="4940438" y="3100904"/>
                <a:chExt cx="122758" cy="1698043"/>
              </a:xfrm>
            </p:grpSpPr>
            <p:sp>
              <p:nvSpPr>
                <p:cNvPr id="5676" name="Google Shape;5676;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75"/>
              <p:cNvGrpSpPr/>
              <p:nvPr/>
            </p:nvGrpSpPr>
            <p:grpSpPr>
              <a:xfrm>
                <a:off x="1299324" y="2882501"/>
                <a:ext cx="103104" cy="1426186"/>
                <a:chOff x="5206863" y="3100904"/>
                <a:chExt cx="122758" cy="1698043"/>
              </a:xfrm>
            </p:grpSpPr>
            <p:sp>
              <p:nvSpPr>
                <p:cNvPr id="5684" name="Google Shape;5684;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5"/>
              <p:cNvGrpSpPr/>
              <p:nvPr/>
            </p:nvGrpSpPr>
            <p:grpSpPr>
              <a:xfrm>
                <a:off x="1786057" y="2882501"/>
                <a:ext cx="103104" cy="1426186"/>
                <a:chOff x="6006138" y="3143629"/>
                <a:chExt cx="122758" cy="1698043"/>
              </a:xfrm>
            </p:grpSpPr>
            <p:sp>
              <p:nvSpPr>
                <p:cNvPr id="5692" name="Google Shape;5692;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5"/>
              <p:cNvGrpSpPr/>
              <p:nvPr/>
            </p:nvGrpSpPr>
            <p:grpSpPr>
              <a:xfrm>
                <a:off x="2029422" y="2882501"/>
                <a:ext cx="103104" cy="1426186"/>
                <a:chOff x="6805413" y="3100904"/>
                <a:chExt cx="122758" cy="1698043"/>
              </a:xfrm>
            </p:grpSpPr>
            <p:sp>
              <p:nvSpPr>
                <p:cNvPr id="5700" name="Google Shape;5700;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5"/>
              <p:cNvGrpSpPr/>
              <p:nvPr/>
            </p:nvGrpSpPr>
            <p:grpSpPr>
              <a:xfrm>
                <a:off x="2272795" y="2882501"/>
                <a:ext cx="103104" cy="1426186"/>
                <a:chOff x="5206863" y="3100904"/>
                <a:chExt cx="122758" cy="1698043"/>
              </a:xfrm>
            </p:grpSpPr>
            <p:sp>
              <p:nvSpPr>
                <p:cNvPr id="5708" name="Google Shape;5708;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75"/>
              <p:cNvGrpSpPr/>
              <p:nvPr/>
            </p:nvGrpSpPr>
            <p:grpSpPr>
              <a:xfrm>
                <a:off x="1542694" y="2882501"/>
                <a:ext cx="103104" cy="1426186"/>
                <a:chOff x="6006138" y="3143629"/>
                <a:chExt cx="122758" cy="1698043"/>
              </a:xfrm>
            </p:grpSpPr>
            <p:sp>
              <p:nvSpPr>
                <p:cNvPr id="5716" name="Google Shape;5716;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23" name="Google Shape;5723;p75"/>
          <p:cNvGrpSpPr/>
          <p:nvPr/>
        </p:nvGrpSpPr>
        <p:grpSpPr>
          <a:xfrm>
            <a:off x="5671260" y="3305994"/>
            <a:ext cx="2749952" cy="870677"/>
            <a:chOff x="238125" y="1725700"/>
            <a:chExt cx="7139025" cy="2260325"/>
          </a:xfrm>
        </p:grpSpPr>
        <p:sp>
          <p:nvSpPr>
            <p:cNvPr id="5724" name="Google Shape;5724;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75"/>
          <p:cNvGrpSpPr/>
          <p:nvPr/>
        </p:nvGrpSpPr>
        <p:grpSpPr>
          <a:xfrm>
            <a:off x="5941424" y="2247740"/>
            <a:ext cx="1105452" cy="916747"/>
            <a:chOff x="5249100" y="1210600"/>
            <a:chExt cx="3502700" cy="2904775"/>
          </a:xfrm>
        </p:grpSpPr>
        <p:sp>
          <p:nvSpPr>
            <p:cNvPr id="5735" name="Google Shape;5735;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9" name="Google Shape;5739;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40" name="Google Shape;5740;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41" name="Google Shape;5741;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42" name="Google Shape;5742;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43" name="Google Shape;5743;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75"/>
          <p:cNvGrpSpPr/>
          <p:nvPr/>
        </p:nvGrpSpPr>
        <p:grpSpPr>
          <a:xfrm>
            <a:off x="7123972" y="967158"/>
            <a:ext cx="1304650" cy="1124856"/>
            <a:chOff x="7287122" y="1165658"/>
            <a:chExt cx="1219413" cy="1051365"/>
          </a:xfrm>
        </p:grpSpPr>
        <p:grpSp>
          <p:nvGrpSpPr>
            <p:cNvPr id="5745" name="Google Shape;5745;p75"/>
            <p:cNvGrpSpPr/>
            <p:nvPr/>
          </p:nvGrpSpPr>
          <p:grpSpPr>
            <a:xfrm>
              <a:off x="7287122" y="1969723"/>
              <a:ext cx="1219413" cy="247300"/>
              <a:chOff x="7287122" y="1969723"/>
              <a:chExt cx="1219413" cy="247300"/>
            </a:xfrm>
          </p:grpSpPr>
          <p:sp>
            <p:nvSpPr>
              <p:cNvPr id="5746" name="Google Shape;5746;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7" name="Google Shape;5747;p75"/>
              <p:cNvGrpSpPr/>
              <p:nvPr/>
            </p:nvGrpSpPr>
            <p:grpSpPr>
              <a:xfrm>
                <a:off x="7287122" y="2063892"/>
                <a:ext cx="1151753" cy="73428"/>
                <a:chOff x="7287122" y="2063892"/>
                <a:chExt cx="1151753" cy="73428"/>
              </a:xfrm>
            </p:grpSpPr>
            <p:sp>
              <p:nvSpPr>
                <p:cNvPr id="5748" name="Google Shape;5748;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9" name="Google Shape;5749;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50" name="Google Shape;5750;p75"/>
            <p:cNvGrpSpPr/>
            <p:nvPr/>
          </p:nvGrpSpPr>
          <p:grpSpPr>
            <a:xfrm>
              <a:off x="7287122" y="1712201"/>
              <a:ext cx="1219403" cy="246767"/>
              <a:chOff x="7287122" y="1712201"/>
              <a:chExt cx="1219403" cy="246767"/>
            </a:xfrm>
          </p:grpSpPr>
          <p:sp>
            <p:nvSpPr>
              <p:cNvPr id="5751" name="Google Shape;5751;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2" name="Google Shape;5752;p75"/>
              <p:cNvGrpSpPr/>
              <p:nvPr/>
            </p:nvGrpSpPr>
            <p:grpSpPr>
              <a:xfrm>
                <a:off x="7287122" y="1842861"/>
                <a:ext cx="1005303" cy="73419"/>
                <a:chOff x="7287122" y="1842861"/>
                <a:chExt cx="1005303" cy="73419"/>
              </a:xfrm>
            </p:grpSpPr>
            <p:sp>
              <p:nvSpPr>
                <p:cNvPr id="5753" name="Google Shape;5753;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4" name="Google Shape;5754;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55" name="Google Shape;5755;p75"/>
            <p:cNvGrpSpPr/>
            <p:nvPr/>
          </p:nvGrpSpPr>
          <p:grpSpPr>
            <a:xfrm>
              <a:off x="7287122" y="1447520"/>
              <a:ext cx="1219403" cy="286667"/>
              <a:chOff x="7287122" y="1447520"/>
              <a:chExt cx="1219403" cy="286667"/>
            </a:xfrm>
          </p:grpSpPr>
          <p:sp>
            <p:nvSpPr>
              <p:cNvPr id="5756" name="Google Shape;5756;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75"/>
              <p:cNvGrpSpPr/>
              <p:nvPr/>
            </p:nvGrpSpPr>
            <p:grpSpPr>
              <a:xfrm>
                <a:off x="7287122" y="1581977"/>
                <a:ext cx="852803" cy="73428"/>
                <a:chOff x="7287122" y="1581977"/>
                <a:chExt cx="852803" cy="73428"/>
              </a:xfrm>
            </p:grpSpPr>
            <p:sp>
              <p:nvSpPr>
                <p:cNvPr id="5758" name="Google Shape;5758;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9" name="Google Shape;5759;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60" name="Google Shape;5760;p75"/>
            <p:cNvGrpSpPr/>
            <p:nvPr/>
          </p:nvGrpSpPr>
          <p:grpSpPr>
            <a:xfrm>
              <a:off x="7287122" y="1165658"/>
              <a:ext cx="1219403" cy="344253"/>
              <a:chOff x="7287122" y="1165658"/>
              <a:chExt cx="1219403" cy="344253"/>
            </a:xfrm>
          </p:grpSpPr>
          <p:sp>
            <p:nvSpPr>
              <p:cNvPr id="5761" name="Google Shape;5761;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2" name="Google Shape;5762;p75"/>
              <p:cNvGrpSpPr/>
              <p:nvPr/>
            </p:nvGrpSpPr>
            <p:grpSpPr>
              <a:xfrm>
                <a:off x="7287122" y="1341025"/>
                <a:ext cx="695703" cy="73419"/>
                <a:chOff x="7287122" y="1341025"/>
                <a:chExt cx="695703" cy="73419"/>
              </a:xfrm>
            </p:grpSpPr>
            <p:sp>
              <p:nvSpPr>
                <p:cNvPr id="5763" name="Google Shape;5763;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4" name="Google Shape;5764;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65" name="Google Shape;5765;p75"/>
          <p:cNvGrpSpPr/>
          <p:nvPr/>
        </p:nvGrpSpPr>
        <p:grpSpPr>
          <a:xfrm>
            <a:off x="5790464" y="973181"/>
            <a:ext cx="1397729" cy="1098540"/>
            <a:chOff x="5900602" y="1193063"/>
            <a:chExt cx="1299851" cy="1021707"/>
          </a:xfrm>
        </p:grpSpPr>
        <p:grpSp>
          <p:nvGrpSpPr>
            <p:cNvPr id="5766" name="Google Shape;5766;p75"/>
            <p:cNvGrpSpPr/>
            <p:nvPr/>
          </p:nvGrpSpPr>
          <p:grpSpPr>
            <a:xfrm>
              <a:off x="6520337" y="1193063"/>
              <a:ext cx="341815" cy="799959"/>
              <a:chOff x="6520337" y="1193063"/>
              <a:chExt cx="341815" cy="799959"/>
            </a:xfrm>
          </p:grpSpPr>
          <p:grpSp>
            <p:nvGrpSpPr>
              <p:cNvPr id="5767" name="Google Shape;5767;p75"/>
              <p:cNvGrpSpPr/>
              <p:nvPr/>
            </p:nvGrpSpPr>
            <p:grpSpPr>
              <a:xfrm>
                <a:off x="6520337" y="1589527"/>
                <a:ext cx="213950" cy="403494"/>
                <a:chOff x="6520337" y="1589527"/>
                <a:chExt cx="213950" cy="403494"/>
              </a:xfrm>
            </p:grpSpPr>
            <p:sp>
              <p:nvSpPr>
                <p:cNvPr id="5768" name="Google Shape;5768;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5"/>
              <p:cNvGrpSpPr/>
              <p:nvPr/>
            </p:nvGrpSpPr>
            <p:grpSpPr>
              <a:xfrm>
                <a:off x="6577204" y="1193063"/>
                <a:ext cx="284947" cy="464512"/>
                <a:chOff x="6577204" y="1193063"/>
                <a:chExt cx="284947" cy="464512"/>
              </a:xfrm>
            </p:grpSpPr>
            <p:sp>
              <p:nvSpPr>
                <p:cNvPr id="5771" name="Google Shape;5771;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2" name="Google Shape;5772;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73" name="Google Shape;5773;p75"/>
            <p:cNvGrpSpPr/>
            <p:nvPr/>
          </p:nvGrpSpPr>
          <p:grpSpPr>
            <a:xfrm>
              <a:off x="6238903" y="1193063"/>
              <a:ext cx="300475" cy="900152"/>
              <a:chOff x="6238903" y="1193063"/>
              <a:chExt cx="300475" cy="900152"/>
            </a:xfrm>
          </p:grpSpPr>
          <p:grpSp>
            <p:nvGrpSpPr>
              <p:cNvPr id="5774" name="Google Shape;5774;p75"/>
              <p:cNvGrpSpPr/>
              <p:nvPr/>
            </p:nvGrpSpPr>
            <p:grpSpPr>
              <a:xfrm>
                <a:off x="6290865" y="1489315"/>
                <a:ext cx="248514" cy="603900"/>
                <a:chOff x="6290865" y="1489315"/>
                <a:chExt cx="248514" cy="603900"/>
              </a:xfrm>
            </p:grpSpPr>
            <p:sp>
              <p:nvSpPr>
                <p:cNvPr id="5775" name="Google Shape;5775;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75"/>
              <p:cNvGrpSpPr/>
              <p:nvPr/>
            </p:nvGrpSpPr>
            <p:grpSpPr>
              <a:xfrm>
                <a:off x="6238903" y="1193063"/>
                <a:ext cx="284947" cy="333087"/>
                <a:chOff x="6238903" y="1193063"/>
                <a:chExt cx="284947" cy="333087"/>
              </a:xfrm>
            </p:grpSpPr>
            <p:sp>
              <p:nvSpPr>
                <p:cNvPr id="5778" name="Google Shape;5778;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9" name="Google Shape;5779;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80" name="Google Shape;5780;p75"/>
            <p:cNvGrpSpPr/>
            <p:nvPr/>
          </p:nvGrpSpPr>
          <p:grpSpPr>
            <a:xfrm>
              <a:off x="5900602" y="1193063"/>
              <a:ext cx="444345" cy="1021707"/>
              <a:chOff x="5900602" y="1193063"/>
              <a:chExt cx="444345" cy="1021707"/>
            </a:xfrm>
          </p:grpSpPr>
          <p:grpSp>
            <p:nvGrpSpPr>
              <p:cNvPr id="5781" name="Google Shape;5781;p75"/>
              <p:cNvGrpSpPr/>
              <p:nvPr/>
            </p:nvGrpSpPr>
            <p:grpSpPr>
              <a:xfrm>
                <a:off x="6046501" y="1367785"/>
                <a:ext cx="298446" cy="846986"/>
                <a:chOff x="6046501" y="1367785"/>
                <a:chExt cx="298446" cy="846986"/>
              </a:xfrm>
            </p:grpSpPr>
            <p:sp>
              <p:nvSpPr>
                <p:cNvPr id="5782" name="Google Shape;5782;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5"/>
              <p:cNvGrpSpPr/>
              <p:nvPr/>
            </p:nvGrpSpPr>
            <p:grpSpPr>
              <a:xfrm>
                <a:off x="5900602" y="1193063"/>
                <a:ext cx="284947" cy="182312"/>
                <a:chOff x="5900602" y="1193063"/>
                <a:chExt cx="284947" cy="182312"/>
              </a:xfrm>
            </p:grpSpPr>
            <p:sp>
              <p:nvSpPr>
                <p:cNvPr id="5785" name="Google Shape;5785;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6" name="Google Shape;5786;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87" name="Google Shape;5787;p75"/>
            <p:cNvGrpSpPr/>
            <p:nvPr/>
          </p:nvGrpSpPr>
          <p:grpSpPr>
            <a:xfrm>
              <a:off x="6738300" y="1193063"/>
              <a:ext cx="462153" cy="707634"/>
              <a:chOff x="6738300" y="1193063"/>
              <a:chExt cx="462153" cy="707634"/>
            </a:xfrm>
          </p:grpSpPr>
          <p:grpSp>
            <p:nvGrpSpPr>
              <p:cNvPr id="5788" name="Google Shape;5788;p75"/>
              <p:cNvGrpSpPr/>
              <p:nvPr/>
            </p:nvGrpSpPr>
            <p:grpSpPr>
              <a:xfrm>
                <a:off x="6915505" y="1193063"/>
                <a:ext cx="284947" cy="597387"/>
                <a:chOff x="6915505" y="1193063"/>
                <a:chExt cx="284947" cy="597387"/>
              </a:xfrm>
            </p:grpSpPr>
            <p:sp>
              <p:nvSpPr>
                <p:cNvPr id="5789" name="Google Shape;5789;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0" name="Google Shape;5790;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91" name="Google Shape;5791;p75"/>
              <p:cNvGrpSpPr/>
              <p:nvPr/>
            </p:nvGrpSpPr>
            <p:grpSpPr>
              <a:xfrm>
                <a:off x="6738300" y="1684725"/>
                <a:ext cx="230066" cy="215971"/>
                <a:chOff x="6738300" y="1684725"/>
                <a:chExt cx="230066" cy="215971"/>
              </a:xfrm>
            </p:grpSpPr>
            <p:sp>
              <p:nvSpPr>
                <p:cNvPr id="5792" name="Google Shape;5792;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97" name="Shape 5797"/>
        <p:cNvGrpSpPr/>
        <p:nvPr/>
      </p:nvGrpSpPr>
      <p:grpSpPr>
        <a:xfrm>
          <a:off x="0" y="0"/>
          <a:ext cx="0" cy="0"/>
          <a:chOff x="0" y="0"/>
          <a:chExt cx="0" cy="0"/>
        </a:xfrm>
      </p:grpSpPr>
      <p:grpSp>
        <p:nvGrpSpPr>
          <p:cNvPr id="5798" name="Google Shape;5798;p76"/>
          <p:cNvGrpSpPr/>
          <p:nvPr/>
        </p:nvGrpSpPr>
        <p:grpSpPr>
          <a:xfrm>
            <a:off x="821785" y="2307635"/>
            <a:ext cx="339235" cy="298186"/>
            <a:chOff x="898875" y="244725"/>
            <a:chExt cx="481800" cy="423500"/>
          </a:xfrm>
        </p:grpSpPr>
        <p:sp>
          <p:nvSpPr>
            <p:cNvPr id="5799" name="Google Shape;5799;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5" name="Google Shape;5805;p76"/>
          <p:cNvGrpSpPr/>
          <p:nvPr/>
        </p:nvGrpSpPr>
        <p:grpSpPr>
          <a:xfrm>
            <a:off x="1260167" y="2287103"/>
            <a:ext cx="298169" cy="339253"/>
            <a:chOff x="1529350" y="258825"/>
            <a:chExt cx="423475" cy="481825"/>
          </a:xfrm>
        </p:grpSpPr>
        <p:sp>
          <p:nvSpPr>
            <p:cNvPr id="5806" name="Google Shape;5806;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76"/>
          <p:cNvGrpSpPr/>
          <p:nvPr/>
        </p:nvGrpSpPr>
        <p:grpSpPr>
          <a:xfrm>
            <a:off x="2102437" y="2287102"/>
            <a:ext cx="298169" cy="339253"/>
            <a:chOff x="2707500" y="249400"/>
            <a:chExt cx="423475" cy="481825"/>
          </a:xfrm>
        </p:grpSpPr>
        <p:sp>
          <p:nvSpPr>
            <p:cNvPr id="5809" name="Google Shape;5809;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76"/>
          <p:cNvGrpSpPr/>
          <p:nvPr/>
        </p:nvGrpSpPr>
        <p:grpSpPr>
          <a:xfrm>
            <a:off x="2516052" y="2287428"/>
            <a:ext cx="305386" cy="338602"/>
            <a:chOff x="3300325" y="249875"/>
            <a:chExt cx="433725" cy="480900"/>
          </a:xfrm>
        </p:grpSpPr>
        <p:sp>
          <p:nvSpPr>
            <p:cNvPr id="5812" name="Google Shape;5812;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76"/>
          <p:cNvGrpSpPr/>
          <p:nvPr/>
        </p:nvGrpSpPr>
        <p:grpSpPr>
          <a:xfrm>
            <a:off x="1653142" y="2367273"/>
            <a:ext cx="340890" cy="178912"/>
            <a:chOff x="2084325" y="363300"/>
            <a:chExt cx="484150" cy="254100"/>
          </a:xfrm>
        </p:grpSpPr>
        <p:sp>
          <p:nvSpPr>
            <p:cNvPr id="5819" name="Google Shape;5819;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76"/>
          <p:cNvGrpSpPr/>
          <p:nvPr/>
        </p:nvGrpSpPr>
        <p:grpSpPr>
          <a:xfrm>
            <a:off x="2905137" y="2287349"/>
            <a:ext cx="352349" cy="338760"/>
            <a:chOff x="3854700" y="249750"/>
            <a:chExt cx="500425" cy="481125"/>
          </a:xfrm>
        </p:grpSpPr>
        <p:sp>
          <p:nvSpPr>
            <p:cNvPr id="5822" name="Google Shape;5822;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0" name="Google Shape;5830;p76"/>
          <p:cNvGrpSpPr/>
          <p:nvPr/>
        </p:nvGrpSpPr>
        <p:grpSpPr>
          <a:xfrm>
            <a:off x="3323126" y="2287349"/>
            <a:ext cx="352349" cy="338760"/>
            <a:chOff x="4447550" y="249750"/>
            <a:chExt cx="500425" cy="481125"/>
          </a:xfrm>
        </p:grpSpPr>
        <p:sp>
          <p:nvSpPr>
            <p:cNvPr id="5831" name="Google Shape;5831;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3" name="Google Shape;5833;p76"/>
          <p:cNvGrpSpPr/>
          <p:nvPr/>
        </p:nvGrpSpPr>
        <p:grpSpPr>
          <a:xfrm>
            <a:off x="3752328" y="2287102"/>
            <a:ext cx="339253" cy="339253"/>
            <a:chOff x="5049725" y="249400"/>
            <a:chExt cx="481825" cy="481825"/>
          </a:xfrm>
        </p:grpSpPr>
        <p:sp>
          <p:nvSpPr>
            <p:cNvPr id="5834" name="Google Shape;5834;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76"/>
          <p:cNvGrpSpPr/>
          <p:nvPr/>
        </p:nvGrpSpPr>
        <p:grpSpPr>
          <a:xfrm>
            <a:off x="4166269" y="2287102"/>
            <a:ext cx="339253" cy="339253"/>
            <a:chOff x="5660400" y="238125"/>
            <a:chExt cx="481825" cy="481825"/>
          </a:xfrm>
        </p:grpSpPr>
        <p:sp>
          <p:nvSpPr>
            <p:cNvPr id="5837" name="Google Shape;5837;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76"/>
          <p:cNvGrpSpPr/>
          <p:nvPr/>
        </p:nvGrpSpPr>
        <p:grpSpPr>
          <a:xfrm>
            <a:off x="4582955" y="2287102"/>
            <a:ext cx="339253" cy="339253"/>
            <a:chOff x="6235400" y="249400"/>
            <a:chExt cx="481825" cy="481825"/>
          </a:xfrm>
        </p:grpSpPr>
        <p:sp>
          <p:nvSpPr>
            <p:cNvPr id="5840" name="Google Shape;5840;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76"/>
          <p:cNvGrpSpPr/>
          <p:nvPr/>
        </p:nvGrpSpPr>
        <p:grpSpPr>
          <a:xfrm>
            <a:off x="821301" y="2731810"/>
            <a:ext cx="340204" cy="298116"/>
            <a:chOff x="899850" y="871450"/>
            <a:chExt cx="483175" cy="423400"/>
          </a:xfrm>
        </p:grpSpPr>
        <p:sp>
          <p:nvSpPr>
            <p:cNvPr id="5846" name="Google Shape;5846;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50" name="Google Shape;5850;p7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51" name="Google Shape;5851;p76"/>
          <p:cNvGrpSpPr/>
          <p:nvPr/>
        </p:nvGrpSpPr>
        <p:grpSpPr>
          <a:xfrm>
            <a:off x="1653301" y="2711232"/>
            <a:ext cx="340573" cy="339271"/>
            <a:chOff x="2085450" y="842250"/>
            <a:chExt cx="483700" cy="481850"/>
          </a:xfrm>
        </p:grpSpPr>
        <p:sp>
          <p:nvSpPr>
            <p:cNvPr id="5852" name="Google Shape;5852;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6"/>
          <p:cNvGrpSpPr/>
          <p:nvPr/>
        </p:nvGrpSpPr>
        <p:grpSpPr>
          <a:xfrm>
            <a:off x="2081868" y="2711241"/>
            <a:ext cx="339306" cy="339253"/>
            <a:chOff x="2685825" y="840375"/>
            <a:chExt cx="481900" cy="481825"/>
          </a:xfrm>
        </p:grpSpPr>
        <p:sp>
          <p:nvSpPr>
            <p:cNvPr id="5856" name="Google Shape;5856;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76"/>
          <p:cNvGrpSpPr/>
          <p:nvPr/>
        </p:nvGrpSpPr>
        <p:grpSpPr>
          <a:xfrm>
            <a:off x="2493529" y="2710924"/>
            <a:ext cx="350431" cy="339887"/>
            <a:chOff x="3270675" y="841800"/>
            <a:chExt cx="497700" cy="482725"/>
          </a:xfrm>
        </p:grpSpPr>
        <p:sp>
          <p:nvSpPr>
            <p:cNvPr id="5859" name="Google Shape;5859;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2" name="Google Shape;5862;p7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3" name="Google Shape;5863;p76"/>
          <p:cNvGrpSpPr/>
          <p:nvPr/>
        </p:nvGrpSpPr>
        <p:grpSpPr>
          <a:xfrm>
            <a:off x="3329675" y="2731783"/>
            <a:ext cx="339253" cy="298169"/>
            <a:chOff x="4467200" y="877100"/>
            <a:chExt cx="481825" cy="423475"/>
          </a:xfrm>
        </p:grpSpPr>
        <p:sp>
          <p:nvSpPr>
            <p:cNvPr id="5864" name="Google Shape;5864;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8" name="Google Shape;5868;p76"/>
          <p:cNvGrpSpPr/>
          <p:nvPr/>
        </p:nvGrpSpPr>
        <p:grpSpPr>
          <a:xfrm>
            <a:off x="3744565" y="2711232"/>
            <a:ext cx="354778" cy="339271"/>
            <a:chOff x="5045500" y="842250"/>
            <a:chExt cx="503875" cy="481850"/>
          </a:xfrm>
        </p:grpSpPr>
        <p:sp>
          <p:nvSpPr>
            <p:cNvPr id="5869" name="Google Shape;5869;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76"/>
          <p:cNvGrpSpPr/>
          <p:nvPr/>
        </p:nvGrpSpPr>
        <p:grpSpPr>
          <a:xfrm>
            <a:off x="4167413" y="2737451"/>
            <a:ext cx="336965" cy="286833"/>
            <a:chOff x="5645200" y="879425"/>
            <a:chExt cx="478575" cy="407375"/>
          </a:xfrm>
        </p:grpSpPr>
        <p:sp>
          <p:nvSpPr>
            <p:cNvPr id="5872" name="Google Shape;5872;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76"/>
          <p:cNvGrpSpPr/>
          <p:nvPr/>
        </p:nvGrpSpPr>
        <p:grpSpPr>
          <a:xfrm>
            <a:off x="4603488" y="2711241"/>
            <a:ext cx="298186" cy="339253"/>
            <a:chOff x="6264525" y="842250"/>
            <a:chExt cx="423500" cy="481825"/>
          </a:xfrm>
        </p:grpSpPr>
        <p:sp>
          <p:nvSpPr>
            <p:cNvPr id="5879" name="Google Shape;5879;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6" name="Google Shape;5886;p76"/>
          <p:cNvGrpSpPr/>
          <p:nvPr/>
        </p:nvGrpSpPr>
        <p:grpSpPr>
          <a:xfrm>
            <a:off x="821776" y="3125895"/>
            <a:ext cx="339253" cy="339253"/>
            <a:chOff x="900750" y="1436075"/>
            <a:chExt cx="481825" cy="481825"/>
          </a:xfrm>
        </p:grpSpPr>
        <p:sp>
          <p:nvSpPr>
            <p:cNvPr id="5887" name="Google Shape;5887;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76"/>
          <p:cNvGrpSpPr/>
          <p:nvPr/>
        </p:nvGrpSpPr>
        <p:grpSpPr>
          <a:xfrm>
            <a:off x="1239624" y="3186183"/>
            <a:ext cx="339253" cy="218676"/>
            <a:chOff x="1492675" y="1520750"/>
            <a:chExt cx="481825" cy="310575"/>
          </a:xfrm>
        </p:grpSpPr>
        <p:sp>
          <p:nvSpPr>
            <p:cNvPr id="5892" name="Google Shape;5892;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76"/>
          <p:cNvGrpSpPr/>
          <p:nvPr/>
        </p:nvGrpSpPr>
        <p:grpSpPr>
          <a:xfrm>
            <a:off x="1647421" y="3125877"/>
            <a:ext cx="352332" cy="339288"/>
            <a:chOff x="2071000" y="1435025"/>
            <a:chExt cx="500400" cy="481875"/>
          </a:xfrm>
        </p:grpSpPr>
        <p:sp>
          <p:nvSpPr>
            <p:cNvPr id="5895" name="Google Shape;5895;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8" name="Google Shape;5898;p76"/>
          <p:cNvGrpSpPr/>
          <p:nvPr/>
        </p:nvGrpSpPr>
        <p:grpSpPr>
          <a:xfrm>
            <a:off x="2075584" y="3146709"/>
            <a:ext cx="351874" cy="297623"/>
            <a:chOff x="2678350" y="1464650"/>
            <a:chExt cx="499750" cy="422700"/>
          </a:xfrm>
        </p:grpSpPr>
        <p:sp>
          <p:nvSpPr>
            <p:cNvPr id="5899" name="Google Shape;5899;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2" name="Google Shape;5902;p76"/>
          <p:cNvGrpSpPr/>
          <p:nvPr/>
        </p:nvGrpSpPr>
        <p:grpSpPr>
          <a:xfrm>
            <a:off x="2499118" y="3125895"/>
            <a:ext cx="339253" cy="339253"/>
            <a:chOff x="3271200" y="1435075"/>
            <a:chExt cx="481825" cy="481825"/>
          </a:xfrm>
        </p:grpSpPr>
        <p:sp>
          <p:nvSpPr>
            <p:cNvPr id="5903" name="Google Shape;5903;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5" name="Google Shape;5905;p76"/>
          <p:cNvGrpSpPr/>
          <p:nvPr/>
        </p:nvGrpSpPr>
        <p:grpSpPr>
          <a:xfrm>
            <a:off x="2909591" y="3125877"/>
            <a:ext cx="343442" cy="339288"/>
            <a:chOff x="3858100" y="1435075"/>
            <a:chExt cx="487775" cy="481875"/>
          </a:xfrm>
        </p:grpSpPr>
        <p:sp>
          <p:nvSpPr>
            <p:cNvPr id="5906" name="Google Shape;5906;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76"/>
          <p:cNvGrpSpPr/>
          <p:nvPr/>
        </p:nvGrpSpPr>
        <p:grpSpPr>
          <a:xfrm>
            <a:off x="3329674" y="3125895"/>
            <a:ext cx="339253" cy="339253"/>
            <a:chOff x="4456875" y="1435075"/>
            <a:chExt cx="481825" cy="481825"/>
          </a:xfrm>
        </p:grpSpPr>
        <p:sp>
          <p:nvSpPr>
            <p:cNvPr id="5912" name="Google Shape;5912;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76"/>
          <p:cNvGrpSpPr/>
          <p:nvPr/>
        </p:nvGrpSpPr>
        <p:grpSpPr>
          <a:xfrm>
            <a:off x="3750665" y="3125886"/>
            <a:ext cx="342580" cy="339271"/>
            <a:chOff x="5049725" y="1435050"/>
            <a:chExt cx="486550" cy="481850"/>
          </a:xfrm>
        </p:grpSpPr>
        <p:sp>
          <p:nvSpPr>
            <p:cNvPr id="5932" name="Google Shape;5932;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6" name="Google Shape;5936;p76"/>
          <p:cNvGrpSpPr/>
          <p:nvPr/>
        </p:nvGrpSpPr>
        <p:grpSpPr>
          <a:xfrm>
            <a:off x="4166216" y="3125895"/>
            <a:ext cx="339359" cy="339253"/>
            <a:chOff x="5642475" y="1435075"/>
            <a:chExt cx="481975" cy="481825"/>
          </a:xfrm>
        </p:grpSpPr>
        <p:sp>
          <p:nvSpPr>
            <p:cNvPr id="5937" name="Google Shape;5937;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76"/>
          <p:cNvGrpSpPr/>
          <p:nvPr/>
        </p:nvGrpSpPr>
        <p:grpSpPr>
          <a:xfrm>
            <a:off x="4580702" y="3125886"/>
            <a:ext cx="343759" cy="339271"/>
            <a:chOff x="6232000" y="1435050"/>
            <a:chExt cx="488225" cy="481850"/>
          </a:xfrm>
        </p:grpSpPr>
        <p:sp>
          <p:nvSpPr>
            <p:cNvPr id="5941" name="Google Shape;5941;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6" name="Google Shape;5946;p76"/>
          <p:cNvGrpSpPr/>
          <p:nvPr/>
        </p:nvGrpSpPr>
        <p:grpSpPr>
          <a:xfrm>
            <a:off x="841438" y="3539545"/>
            <a:ext cx="299929" cy="337792"/>
            <a:chOff x="924450" y="2028975"/>
            <a:chExt cx="425975" cy="479750"/>
          </a:xfrm>
        </p:grpSpPr>
        <p:sp>
          <p:nvSpPr>
            <p:cNvPr id="5947" name="Google Shape;5947;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0" name="Google Shape;5950;p76"/>
          <p:cNvGrpSpPr/>
          <p:nvPr/>
        </p:nvGrpSpPr>
        <p:grpSpPr>
          <a:xfrm>
            <a:off x="1653934" y="3559347"/>
            <a:ext cx="339306" cy="298186"/>
            <a:chOff x="2085450" y="2057100"/>
            <a:chExt cx="481900" cy="423500"/>
          </a:xfrm>
        </p:grpSpPr>
        <p:sp>
          <p:nvSpPr>
            <p:cNvPr id="5951" name="Google Shape;5951;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76"/>
          <p:cNvGrpSpPr/>
          <p:nvPr/>
        </p:nvGrpSpPr>
        <p:grpSpPr>
          <a:xfrm>
            <a:off x="2081868" y="3582592"/>
            <a:ext cx="339306" cy="251698"/>
            <a:chOff x="2678275" y="2090100"/>
            <a:chExt cx="481900" cy="357475"/>
          </a:xfrm>
        </p:grpSpPr>
        <p:sp>
          <p:nvSpPr>
            <p:cNvPr id="5955" name="Google Shape;5955;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0" name="Google Shape;5960;p76"/>
          <p:cNvGrpSpPr/>
          <p:nvPr/>
        </p:nvGrpSpPr>
        <p:grpSpPr>
          <a:xfrm>
            <a:off x="2559072" y="3594790"/>
            <a:ext cx="219345" cy="227301"/>
            <a:chOff x="3357325" y="2093500"/>
            <a:chExt cx="311525" cy="322825"/>
          </a:xfrm>
        </p:grpSpPr>
        <p:sp>
          <p:nvSpPr>
            <p:cNvPr id="5961" name="Google Shape;5961;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4" name="Google Shape;5964;p7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5" name="Google Shape;5965;p76"/>
          <p:cNvGrpSpPr/>
          <p:nvPr/>
        </p:nvGrpSpPr>
        <p:grpSpPr>
          <a:xfrm>
            <a:off x="3353262" y="3538814"/>
            <a:ext cx="292078" cy="339253"/>
            <a:chOff x="4492800" y="2027925"/>
            <a:chExt cx="414825" cy="481825"/>
          </a:xfrm>
        </p:grpSpPr>
        <p:sp>
          <p:nvSpPr>
            <p:cNvPr id="5966" name="Google Shape;5966;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8" name="Google Shape;5968;p76"/>
          <p:cNvGrpSpPr/>
          <p:nvPr/>
        </p:nvGrpSpPr>
        <p:grpSpPr>
          <a:xfrm>
            <a:off x="3752354" y="3538805"/>
            <a:ext cx="339200" cy="339271"/>
            <a:chOff x="5049725" y="2027900"/>
            <a:chExt cx="481750" cy="481850"/>
          </a:xfrm>
        </p:grpSpPr>
        <p:sp>
          <p:nvSpPr>
            <p:cNvPr id="5969" name="Google Shape;5969;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7" name="Google Shape;5977;p76"/>
          <p:cNvGrpSpPr/>
          <p:nvPr/>
        </p:nvGrpSpPr>
        <p:grpSpPr>
          <a:xfrm>
            <a:off x="4225950" y="3538893"/>
            <a:ext cx="219890" cy="339095"/>
            <a:chOff x="5726350" y="2028150"/>
            <a:chExt cx="312300" cy="481600"/>
          </a:xfrm>
        </p:grpSpPr>
        <p:sp>
          <p:nvSpPr>
            <p:cNvPr id="5978" name="Google Shape;5978;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76"/>
          <p:cNvGrpSpPr/>
          <p:nvPr/>
        </p:nvGrpSpPr>
        <p:grpSpPr>
          <a:xfrm>
            <a:off x="4586141" y="3542000"/>
            <a:ext cx="332881" cy="332881"/>
            <a:chOff x="6239925" y="2032450"/>
            <a:chExt cx="472775" cy="472775"/>
          </a:xfrm>
        </p:grpSpPr>
        <p:sp>
          <p:nvSpPr>
            <p:cNvPr id="5982" name="Google Shape;5982;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76"/>
          <p:cNvGrpSpPr/>
          <p:nvPr/>
        </p:nvGrpSpPr>
        <p:grpSpPr>
          <a:xfrm>
            <a:off x="5035233" y="2364092"/>
            <a:ext cx="334641" cy="185425"/>
            <a:chOff x="903075" y="2730000"/>
            <a:chExt cx="475275" cy="263350"/>
          </a:xfrm>
        </p:grpSpPr>
        <p:sp>
          <p:nvSpPr>
            <p:cNvPr id="5985" name="Google Shape;5985;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8" name="Google Shape;5988;p76"/>
          <p:cNvGrpSpPr/>
          <p:nvPr/>
        </p:nvGrpSpPr>
        <p:grpSpPr>
          <a:xfrm>
            <a:off x="1239624" y="3538814"/>
            <a:ext cx="339253" cy="339253"/>
            <a:chOff x="1492675" y="2027925"/>
            <a:chExt cx="481825" cy="481825"/>
          </a:xfrm>
        </p:grpSpPr>
        <p:sp>
          <p:nvSpPr>
            <p:cNvPr id="5989" name="Google Shape;5989;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76"/>
          <p:cNvGrpSpPr/>
          <p:nvPr/>
        </p:nvGrpSpPr>
        <p:grpSpPr>
          <a:xfrm>
            <a:off x="5466000" y="2287178"/>
            <a:ext cx="339253" cy="339253"/>
            <a:chOff x="1492675" y="2620775"/>
            <a:chExt cx="481825" cy="481825"/>
          </a:xfrm>
        </p:grpSpPr>
        <p:sp>
          <p:nvSpPr>
            <p:cNvPr id="5995" name="Google Shape;5995;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7" name="Google Shape;5997;p7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8" name="Google Shape;5998;p76"/>
          <p:cNvGrpSpPr/>
          <p:nvPr/>
        </p:nvGrpSpPr>
        <p:grpSpPr>
          <a:xfrm>
            <a:off x="6289754" y="2303161"/>
            <a:ext cx="333585" cy="307287"/>
            <a:chOff x="2682350" y="2643425"/>
            <a:chExt cx="473775" cy="436425"/>
          </a:xfrm>
        </p:grpSpPr>
        <p:sp>
          <p:nvSpPr>
            <p:cNvPr id="5999" name="Google Shape;5999;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76"/>
          <p:cNvGrpSpPr/>
          <p:nvPr/>
        </p:nvGrpSpPr>
        <p:grpSpPr>
          <a:xfrm>
            <a:off x="6755243" y="2287178"/>
            <a:ext cx="238531" cy="339253"/>
            <a:chOff x="3342725" y="2620775"/>
            <a:chExt cx="338775" cy="481825"/>
          </a:xfrm>
        </p:grpSpPr>
        <p:sp>
          <p:nvSpPr>
            <p:cNvPr id="6007" name="Google Shape;6007;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76"/>
          <p:cNvGrpSpPr/>
          <p:nvPr/>
        </p:nvGrpSpPr>
        <p:grpSpPr>
          <a:xfrm>
            <a:off x="7148994" y="2287178"/>
            <a:ext cx="278296" cy="339253"/>
            <a:chOff x="3907325" y="2620775"/>
            <a:chExt cx="395250" cy="481825"/>
          </a:xfrm>
        </p:grpSpPr>
        <p:sp>
          <p:nvSpPr>
            <p:cNvPr id="6011" name="Google Shape;6011;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5" name="Google Shape;6015;p76"/>
          <p:cNvGrpSpPr/>
          <p:nvPr/>
        </p:nvGrpSpPr>
        <p:grpSpPr>
          <a:xfrm>
            <a:off x="7542181" y="2297783"/>
            <a:ext cx="339253" cy="318042"/>
            <a:chOff x="4456875" y="2635825"/>
            <a:chExt cx="481825" cy="451700"/>
          </a:xfrm>
        </p:grpSpPr>
        <p:sp>
          <p:nvSpPr>
            <p:cNvPr id="6016" name="Google Shape;6016;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76"/>
          <p:cNvGrpSpPr/>
          <p:nvPr/>
        </p:nvGrpSpPr>
        <p:grpSpPr>
          <a:xfrm>
            <a:off x="7967105" y="2297783"/>
            <a:ext cx="339253" cy="318042"/>
            <a:chOff x="5049725" y="2635825"/>
            <a:chExt cx="481825" cy="451700"/>
          </a:xfrm>
        </p:grpSpPr>
        <p:sp>
          <p:nvSpPr>
            <p:cNvPr id="6023" name="Google Shape;6023;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6" name="Google Shape;6026;p76"/>
          <p:cNvGrpSpPr/>
          <p:nvPr/>
        </p:nvGrpSpPr>
        <p:grpSpPr>
          <a:xfrm>
            <a:off x="2211475" y="3952243"/>
            <a:ext cx="338566" cy="338373"/>
            <a:chOff x="5643000" y="2621375"/>
            <a:chExt cx="480850" cy="480575"/>
          </a:xfrm>
        </p:grpSpPr>
        <p:sp>
          <p:nvSpPr>
            <p:cNvPr id="6027" name="Google Shape;6027;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76"/>
          <p:cNvGrpSpPr/>
          <p:nvPr/>
        </p:nvGrpSpPr>
        <p:grpSpPr>
          <a:xfrm>
            <a:off x="4032695" y="3951803"/>
            <a:ext cx="339359" cy="339253"/>
            <a:chOff x="6235250" y="2620775"/>
            <a:chExt cx="481975" cy="481825"/>
          </a:xfrm>
        </p:grpSpPr>
        <p:sp>
          <p:nvSpPr>
            <p:cNvPr id="6035" name="Google Shape;6035;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0" name="Google Shape;6040;p7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1" name="Google Shape;6041;p76"/>
          <p:cNvGrpSpPr/>
          <p:nvPr/>
        </p:nvGrpSpPr>
        <p:grpSpPr>
          <a:xfrm>
            <a:off x="5465078" y="2711317"/>
            <a:ext cx="341101" cy="339253"/>
            <a:chOff x="1535000" y="3223325"/>
            <a:chExt cx="484450" cy="481825"/>
          </a:xfrm>
        </p:grpSpPr>
        <p:sp>
          <p:nvSpPr>
            <p:cNvPr id="6042" name="Google Shape;6042;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6"/>
          <p:cNvGrpSpPr/>
          <p:nvPr/>
        </p:nvGrpSpPr>
        <p:grpSpPr>
          <a:xfrm>
            <a:off x="5872645" y="2746618"/>
            <a:ext cx="339253" cy="268649"/>
            <a:chOff x="2085525" y="3263750"/>
            <a:chExt cx="481825" cy="381550"/>
          </a:xfrm>
        </p:grpSpPr>
        <p:sp>
          <p:nvSpPr>
            <p:cNvPr id="6046" name="Google Shape;6046;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8" name="Google Shape;6048;p7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9" name="Google Shape;6049;p76"/>
          <p:cNvGrpSpPr/>
          <p:nvPr/>
        </p:nvGrpSpPr>
        <p:grpSpPr>
          <a:xfrm>
            <a:off x="6704407" y="2711308"/>
            <a:ext cx="340204" cy="339271"/>
            <a:chOff x="3270450" y="3213625"/>
            <a:chExt cx="483175" cy="481850"/>
          </a:xfrm>
        </p:grpSpPr>
        <p:sp>
          <p:nvSpPr>
            <p:cNvPr id="6050" name="Google Shape;6050;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76"/>
          <p:cNvGrpSpPr/>
          <p:nvPr/>
        </p:nvGrpSpPr>
        <p:grpSpPr>
          <a:xfrm>
            <a:off x="7203676" y="2711317"/>
            <a:ext cx="168931" cy="339253"/>
            <a:chOff x="3984950" y="3213600"/>
            <a:chExt cx="239925" cy="481825"/>
          </a:xfrm>
        </p:grpSpPr>
        <p:sp>
          <p:nvSpPr>
            <p:cNvPr id="6053" name="Google Shape;6053;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5" name="Google Shape;6055;p7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57" name="Google Shape;6057;p76"/>
          <p:cNvGrpSpPr/>
          <p:nvPr/>
        </p:nvGrpSpPr>
        <p:grpSpPr>
          <a:xfrm>
            <a:off x="1736111" y="3981487"/>
            <a:ext cx="355218" cy="279880"/>
            <a:chOff x="5629975" y="3255775"/>
            <a:chExt cx="504500" cy="397500"/>
          </a:xfrm>
        </p:grpSpPr>
        <p:sp>
          <p:nvSpPr>
            <p:cNvPr id="6058" name="Google Shape;6058;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76"/>
          <p:cNvGrpSpPr/>
          <p:nvPr/>
        </p:nvGrpSpPr>
        <p:grpSpPr>
          <a:xfrm>
            <a:off x="3572294" y="3981593"/>
            <a:ext cx="340256" cy="279669"/>
            <a:chOff x="6234950" y="3255925"/>
            <a:chExt cx="483250" cy="397200"/>
          </a:xfrm>
        </p:grpSpPr>
        <p:sp>
          <p:nvSpPr>
            <p:cNvPr id="6064" name="Google Shape;6064;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76"/>
          <p:cNvGrpSpPr/>
          <p:nvPr/>
        </p:nvGrpSpPr>
        <p:grpSpPr>
          <a:xfrm>
            <a:off x="5043532" y="3125970"/>
            <a:ext cx="318042" cy="339253"/>
            <a:chOff x="914900" y="3806450"/>
            <a:chExt cx="451700" cy="481825"/>
          </a:xfrm>
        </p:grpSpPr>
        <p:sp>
          <p:nvSpPr>
            <p:cNvPr id="6071" name="Google Shape;6071;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76"/>
          <p:cNvGrpSpPr/>
          <p:nvPr/>
        </p:nvGrpSpPr>
        <p:grpSpPr>
          <a:xfrm>
            <a:off x="5462454" y="3125785"/>
            <a:ext cx="346347" cy="339623"/>
            <a:chOff x="1490050" y="3805975"/>
            <a:chExt cx="491900" cy="482350"/>
          </a:xfrm>
        </p:grpSpPr>
        <p:sp>
          <p:nvSpPr>
            <p:cNvPr id="6077" name="Google Shape;6077;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76"/>
          <p:cNvGrpSpPr/>
          <p:nvPr/>
        </p:nvGrpSpPr>
        <p:grpSpPr>
          <a:xfrm>
            <a:off x="5886322" y="3125970"/>
            <a:ext cx="311899" cy="339253"/>
            <a:chOff x="2104275" y="3806450"/>
            <a:chExt cx="442975" cy="481825"/>
          </a:xfrm>
        </p:grpSpPr>
        <p:sp>
          <p:nvSpPr>
            <p:cNvPr id="6082" name="Google Shape;6082;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76"/>
          <p:cNvGrpSpPr/>
          <p:nvPr/>
        </p:nvGrpSpPr>
        <p:grpSpPr>
          <a:xfrm>
            <a:off x="6309839" y="3125970"/>
            <a:ext cx="293416" cy="339253"/>
            <a:chOff x="2710875" y="3806450"/>
            <a:chExt cx="416725" cy="481825"/>
          </a:xfrm>
        </p:grpSpPr>
        <p:sp>
          <p:nvSpPr>
            <p:cNvPr id="6085" name="Google Shape;6085;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76"/>
          <p:cNvGrpSpPr/>
          <p:nvPr/>
        </p:nvGrpSpPr>
        <p:grpSpPr>
          <a:xfrm>
            <a:off x="6704883" y="3166412"/>
            <a:ext cx="339253" cy="258369"/>
            <a:chOff x="3271200" y="3863875"/>
            <a:chExt cx="481825" cy="366950"/>
          </a:xfrm>
        </p:grpSpPr>
        <p:sp>
          <p:nvSpPr>
            <p:cNvPr id="6088" name="Google Shape;6088;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0" name="Google Shape;6090;p76"/>
          <p:cNvGrpSpPr/>
          <p:nvPr/>
        </p:nvGrpSpPr>
        <p:grpSpPr>
          <a:xfrm>
            <a:off x="7140377" y="3126199"/>
            <a:ext cx="295528" cy="338795"/>
            <a:chOff x="3895050" y="3806775"/>
            <a:chExt cx="419725" cy="481175"/>
          </a:xfrm>
        </p:grpSpPr>
        <p:sp>
          <p:nvSpPr>
            <p:cNvPr id="6091" name="Google Shape;6091;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3" name="Google Shape;6093;p76"/>
          <p:cNvGrpSpPr/>
          <p:nvPr/>
        </p:nvGrpSpPr>
        <p:grpSpPr>
          <a:xfrm>
            <a:off x="7543659" y="3125979"/>
            <a:ext cx="336296" cy="339235"/>
            <a:chOff x="4464775" y="3806475"/>
            <a:chExt cx="477625" cy="481800"/>
          </a:xfrm>
        </p:grpSpPr>
        <p:sp>
          <p:nvSpPr>
            <p:cNvPr id="6094" name="Google Shape;6094;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6"/>
          <p:cNvGrpSpPr/>
          <p:nvPr/>
        </p:nvGrpSpPr>
        <p:grpSpPr>
          <a:xfrm>
            <a:off x="7967105" y="3125970"/>
            <a:ext cx="339253" cy="339253"/>
            <a:chOff x="5049725" y="3806450"/>
            <a:chExt cx="481825" cy="481825"/>
          </a:xfrm>
        </p:grpSpPr>
        <p:sp>
          <p:nvSpPr>
            <p:cNvPr id="6101" name="Google Shape;6101;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76"/>
          <p:cNvGrpSpPr/>
          <p:nvPr/>
        </p:nvGrpSpPr>
        <p:grpSpPr>
          <a:xfrm>
            <a:off x="1276714" y="3951798"/>
            <a:ext cx="339253" cy="339253"/>
            <a:chOff x="5651375" y="3806450"/>
            <a:chExt cx="481825" cy="481825"/>
          </a:xfrm>
        </p:grpSpPr>
        <p:sp>
          <p:nvSpPr>
            <p:cNvPr id="6105" name="Google Shape;6105;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76"/>
          <p:cNvGrpSpPr/>
          <p:nvPr/>
        </p:nvGrpSpPr>
        <p:grpSpPr>
          <a:xfrm>
            <a:off x="3153646" y="3953787"/>
            <a:ext cx="298503" cy="335275"/>
            <a:chOff x="6264300" y="3809300"/>
            <a:chExt cx="423950" cy="476175"/>
          </a:xfrm>
        </p:grpSpPr>
        <p:sp>
          <p:nvSpPr>
            <p:cNvPr id="6110" name="Google Shape;6110;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76"/>
          <p:cNvGrpSpPr/>
          <p:nvPr/>
        </p:nvGrpSpPr>
        <p:grpSpPr>
          <a:xfrm>
            <a:off x="5032267" y="3538881"/>
            <a:ext cx="340573" cy="339271"/>
            <a:chOff x="898875" y="4399275"/>
            <a:chExt cx="483700" cy="481850"/>
          </a:xfrm>
        </p:grpSpPr>
        <p:sp>
          <p:nvSpPr>
            <p:cNvPr id="6114" name="Google Shape;6114;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2" name="Google Shape;6122;p76"/>
          <p:cNvGrpSpPr/>
          <p:nvPr/>
        </p:nvGrpSpPr>
        <p:grpSpPr>
          <a:xfrm>
            <a:off x="5466000" y="3554133"/>
            <a:ext cx="339253" cy="308765"/>
            <a:chOff x="1492675" y="4420975"/>
            <a:chExt cx="481825" cy="438525"/>
          </a:xfrm>
        </p:grpSpPr>
        <p:sp>
          <p:nvSpPr>
            <p:cNvPr id="6123" name="Google Shape;6123;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76"/>
          <p:cNvGrpSpPr/>
          <p:nvPr/>
        </p:nvGrpSpPr>
        <p:grpSpPr>
          <a:xfrm>
            <a:off x="5870982" y="3539558"/>
            <a:ext cx="342580" cy="337915"/>
            <a:chOff x="2084100" y="4400250"/>
            <a:chExt cx="486550" cy="479925"/>
          </a:xfrm>
        </p:grpSpPr>
        <p:sp>
          <p:nvSpPr>
            <p:cNvPr id="6129" name="Google Shape;6129;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5" name="Google Shape;6135;p76"/>
          <p:cNvGrpSpPr/>
          <p:nvPr/>
        </p:nvGrpSpPr>
        <p:grpSpPr>
          <a:xfrm>
            <a:off x="6307462" y="3538907"/>
            <a:ext cx="298169" cy="339218"/>
            <a:chOff x="2707950" y="4399325"/>
            <a:chExt cx="423475" cy="481775"/>
          </a:xfrm>
        </p:grpSpPr>
        <p:sp>
          <p:nvSpPr>
            <p:cNvPr id="6136" name="Google Shape;6136;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8" name="Google Shape;6148;p76"/>
          <p:cNvGrpSpPr/>
          <p:nvPr/>
        </p:nvGrpSpPr>
        <p:grpSpPr>
          <a:xfrm>
            <a:off x="6736981" y="3538881"/>
            <a:ext cx="275057" cy="339271"/>
            <a:chOff x="3330525" y="4399275"/>
            <a:chExt cx="390650" cy="481850"/>
          </a:xfrm>
        </p:grpSpPr>
        <p:sp>
          <p:nvSpPr>
            <p:cNvPr id="6149" name="Google Shape;6149;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76"/>
          <p:cNvGrpSpPr/>
          <p:nvPr/>
        </p:nvGrpSpPr>
        <p:grpSpPr>
          <a:xfrm>
            <a:off x="7161510" y="3538890"/>
            <a:ext cx="253265" cy="339253"/>
            <a:chOff x="3938800" y="4399275"/>
            <a:chExt cx="359700" cy="481825"/>
          </a:xfrm>
        </p:grpSpPr>
        <p:sp>
          <p:nvSpPr>
            <p:cNvPr id="6157" name="Google Shape;6157;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76"/>
          <p:cNvGrpSpPr/>
          <p:nvPr/>
        </p:nvGrpSpPr>
        <p:grpSpPr>
          <a:xfrm>
            <a:off x="7632288" y="3538890"/>
            <a:ext cx="159039" cy="339253"/>
            <a:chOff x="4584850" y="4399275"/>
            <a:chExt cx="225875" cy="481825"/>
          </a:xfrm>
        </p:grpSpPr>
        <p:sp>
          <p:nvSpPr>
            <p:cNvPr id="6163" name="Google Shape;6163;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5" name="Google Shape;6165;p7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6" name="Google Shape;6166;p76"/>
          <p:cNvGrpSpPr/>
          <p:nvPr/>
        </p:nvGrpSpPr>
        <p:grpSpPr>
          <a:xfrm>
            <a:off x="817316" y="3951795"/>
            <a:ext cx="339253" cy="339253"/>
            <a:chOff x="5642550" y="4399275"/>
            <a:chExt cx="481825" cy="481825"/>
          </a:xfrm>
        </p:grpSpPr>
        <p:sp>
          <p:nvSpPr>
            <p:cNvPr id="6167" name="Google Shape;6167;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76"/>
          <p:cNvGrpSpPr/>
          <p:nvPr/>
        </p:nvGrpSpPr>
        <p:grpSpPr>
          <a:xfrm>
            <a:off x="2670186" y="3963703"/>
            <a:ext cx="363316" cy="315437"/>
            <a:chOff x="6218300" y="4416175"/>
            <a:chExt cx="516000" cy="448000"/>
          </a:xfrm>
        </p:grpSpPr>
        <p:sp>
          <p:nvSpPr>
            <p:cNvPr id="6170" name="Google Shape;6170;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76"/>
          <p:cNvGrpSpPr/>
          <p:nvPr/>
        </p:nvGrpSpPr>
        <p:grpSpPr>
          <a:xfrm>
            <a:off x="5870391" y="3951792"/>
            <a:ext cx="339253" cy="339253"/>
            <a:chOff x="899850" y="4992125"/>
            <a:chExt cx="481825" cy="481825"/>
          </a:xfrm>
        </p:grpSpPr>
        <p:sp>
          <p:nvSpPr>
            <p:cNvPr id="6174" name="Google Shape;6174;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7" name="Google Shape;6177;p76"/>
          <p:cNvGrpSpPr/>
          <p:nvPr/>
        </p:nvGrpSpPr>
        <p:grpSpPr>
          <a:xfrm>
            <a:off x="5410993" y="3951792"/>
            <a:ext cx="339253" cy="339253"/>
            <a:chOff x="1492675" y="4992125"/>
            <a:chExt cx="481825" cy="481825"/>
          </a:xfrm>
        </p:grpSpPr>
        <p:sp>
          <p:nvSpPr>
            <p:cNvPr id="6178" name="Google Shape;6178;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76"/>
          <p:cNvGrpSpPr/>
          <p:nvPr/>
        </p:nvGrpSpPr>
        <p:grpSpPr>
          <a:xfrm>
            <a:off x="4951595" y="3951792"/>
            <a:ext cx="339253" cy="339253"/>
            <a:chOff x="2085525" y="4992125"/>
            <a:chExt cx="481825" cy="481825"/>
          </a:xfrm>
        </p:grpSpPr>
        <p:sp>
          <p:nvSpPr>
            <p:cNvPr id="6181" name="Google Shape;6181;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76"/>
          <p:cNvGrpSpPr/>
          <p:nvPr/>
        </p:nvGrpSpPr>
        <p:grpSpPr>
          <a:xfrm>
            <a:off x="6789344" y="3951792"/>
            <a:ext cx="339253" cy="339253"/>
            <a:chOff x="2678350" y="4992125"/>
            <a:chExt cx="481825" cy="481825"/>
          </a:xfrm>
        </p:grpSpPr>
        <p:sp>
          <p:nvSpPr>
            <p:cNvPr id="6184" name="Google Shape;6184;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76"/>
          <p:cNvGrpSpPr/>
          <p:nvPr/>
        </p:nvGrpSpPr>
        <p:grpSpPr>
          <a:xfrm>
            <a:off x="4492198" y="3951792"/>
            <a:ext cx="339253" cy="339253"/>
            <a:chOff x="3271200" y="4992125"/>
            <a:chExt cx="481825" cy="481825"/>
          </a:xfrm>
        </p:grpSpPr>
        <p:sp>
          <p:nvSpPr>
            <p:cNvPr id="6188" name="Google Shape;6188;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76"/>
          <p:cNvGrpSpPr/>
          <p:nvPr/>
        </p:nvGrpSpPr>
        <p:grpSpPr>
          <a:xfrm>
            <a:off x="6329788" y="3952813"/>
            <a:ext cx="339411" cy="337211"/>
            <a:chOff x="5049575" y="4993600"/>
            <a:chExt cx="482050" cy="478925"/>
          </a:xfrm>
        </p:grpSpPr>
        <p:sp>
          <p:nvSpPr>
            <p:cNvPr id="6192" name="Google Shape;6192;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96" name="Google Shape;6196;p7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7" name="Google Shape;6197;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198" name="Google Shape;6198;p76"/>
          <p:cNvGrpSpPr/>
          <p:nvPr/>
        </p:nvGrpSpPr>
        <p:grpSpPr>
          <a:xfrm>
            <a:off x="7248742" y="3975375"/>
            <a:ext cx="195300" cy="343772"/>
            <a:chOff x="3999225" y="4364775"/>
            <a:chExt cx="195300" cy="343772"/>
          </a:xfrm>
        </p:grpSpPr>
        <p:grpSp>
          <p:nvGrpSpPr>
            <p:cNvPr id="6199" name="Google Shape;6199;p76"/>
            <p:cNvGrpSpPr/>
            <p:nvPr/>
          </p:nvGrpSpPr>
          <p:grpSpPr>
            <a:xfrm>
              <a:off x="4048568" y="4562577"/>
              <a:ext cx="97317" cy="145970"/>
              <a:chOff x="1529575" y="2222650"/>
              <a:chExt cx="203125" cy="304675"/>
            </a:xfrm>
          </p:grpSpPr>
          <p:sp>
            <p:nvSpPr>
              <p:cNvPr id="6200" name="Google Shape;6200;p7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76"/>
            <p:cNvGrpSpPr/>
            <p:nvPr/>
          </p:nvGrpSpPr>
          <p:grpSpPr>
            <a:xfrm>
              <a:off x="3999225" y="4364775"/>
              <a:ext cx="195300" cy="195300"/>
              <a:chOff x="3999225" y="4364775"/>
              <a:chExt cx="195300" cy="195300"/>
            </a:xfrm>
          </p:grpSpPr>
          <p:sp>
            <p:nvSpPr>
              <p:cNvPr id="6203" name="Google Shape;6203;p7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76"/>
          <p:cNvGrpSpPr/>
          <p:nvPr/>
        </p:nvGrpSpPr>
        <p:grpSpPr>
          <a:xfrm>
            <a:off x="7564186" y="3991627"/>
            <a:ext cx="277088" cy="259611"/>
            <a:chOff x="4335888" y="4398114"/>
            <a:chExt cx="277088" cy="259611"/>
          </a:xfrm>
        </p:grpSpPr>
        <p:grpSp>
          <p:nvGrpSpPr>
            <p:cNvPr id="6206" name="Google Shape;6206;p76"/>
            <p:cNvGrpSpPr/>
            <p:nvPr/>
          </p:nvGrpSpPr>
          <p:grpSpPr>
            <a:xfrm>
              <a:off x="4335888" y="4462425"/>
              <a:ext cx="195300" cy="195300"/>
              <a:chOff x="4335888" y="4462425"/>
              <a:chExt cx="195300" cy="195300"/>
            </a:xfrm>
          </p:grpSpPr>
          <p:sp>
            <p:nvSpPr>
              <p:cNvPr id="6207" name="Google Shape;6207;p7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6"/>
            <p:cNvGrpSpPr/>
            <p:nvPr/>
          </p:nvGrpSpPr>
          <p:grpSpPr>
            <a:xfrm>
              <a:off x="4509813" y="4398114"/>
              <a:ext cx="103162" cy="103198"/>
              <a:chOff x="2277975" y="2021700"/>
              <a:chExt cx="215325" cy="215400"/>
            </a:xfrm>
          </p:grpSpPr>
          <p:sp>
            <p:nvSpPr>
              <p:cNvPr id="6210" name="Google Shape;6210;p7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2" name="Google Shape;6212;p76"/>
          <p:cNvGrpSpPr/>
          <p:nvPr/>
        </p:nvGrpSpPr>
        <p:grpSpPr>
          <a:xfrm>
            <a:off x="7961419" y="4049613"/>
            <a:ext cx="392275" cy="195300"/>
            <a:chOff x="4752588" y="4440200"/>
            <a:chExt cx="392275" cy="195300"/>
          </a:xfrm>
        </p:grpSpPr>
        <p:grpSp>
          <p:nvGrpSpPr>
            <p:cNvPr id="6213" name="Google Shape;6213;p76"/>
            <p:cNvGrpSpPr/>
            <p:nvPr/>
          </p:nvGrpSpPr>
          <p:grpSpPr>
            <a:xfrm>
              <a:off x="4950384" y="4469728"/>
              <a:ext cx="194479" cy="136244"/>
              <a:chOff x="3163375" y="2175125"/>
              <a:chExt cx="405925" cy="284375"/>
            </a:xfrm>
          </p:grpSpPr>
          <p:sp>
            <p:nvSpPr>
              <p:cNvPr id="6214" name="Google Shape;6214;p7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6"/>
            <p:cNvGrpSpPr/>
            <p:nvPr/>
          </p:nvGrpSpPr>
          <p:grpSpPr>
            <a:xfrm>
              <a:off x="4752588" y="4440200"/>
              <a:ext cx="195300" cy="195300"/>
              <a:chOff x="4335888" y="4462425"/>
              <a:chExt cx="195300" cy="195300"/>
            </a:xfrm>
          </p:grpSpPr>
          <p:sp>
            <p:nvSpPr>
              <p:cNvPr id="6218" name="Google Shape;6218;p7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23" name="Shape 6223"/>
        <p:cNvGrpSpPr/>
        <p:nvPr/>
      </p:nvGrpSpPr>
      <p:grpSpPr>
        <a:xfrm>
          <a:off x="0" y="0"/>
          <a:ext cx="0" cy="0"/>
          <a:chOff x="0" y="0"/>
          <a:chExt cx="0" cy="0"/>
        </a:xfrm>
      </p:grpSpPr>
      <p:grpSp>
        <p:nvGrpSpPr>
          <p:cNvPr id="6224" name="Google Shape;6224;p77"/>
          <p:cNvGrpSpPr/>
          <p:nvPr/>
        </p:nvGrpSpPr>
        <p:grpSpPr>
          <a:xfrm>
            <a:off x="856199" y="1311179"/>
            <a:ext cx="322099" cy="370529"/>
            <a:chOff x="-42971725" y="3217825"/>
            <a:chExt cx="275675" cy="317125"/>
          </a:xfrm>
        </p:grpSpPr>
        <p:sp>
          <p:nvSpPr>
            <p:cNvPr id="6225" name="Google Shape;6225;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7"/>
          <p:cNvGrpSpPr/>
          <p:nvPr/>
        </p:nvGrpSpPr>
        <p:grpSpPr>
          <a:xfrm>
            <a:off x="828113" y="1779835"/>
            <a:ext cx="378270" cy="337551"/>
            <a:chOff x="-42996150" y="3612600"/>
            <a:chExt cx="323750" cy="288900"/>
          </a:xfrm>
        </p:grpSpPr>
        <p:sp>
          <p:nvSpPr>
            <p:cNvPr id="6229" name="Google Shape;6229;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7"/>
          <p:cNvGrpSpPr/>
          <p:nvPr/>
        </p:nvGrpSpPr>
        <p:grpSpPr>
          <a:xfrm>
            <a:off x="830874" y="2189205"/>
            <a:ext cx="372749" cy="370909"/>
            <a:chOff x="-42994575" y="3950300"/>
            <a:chExt cx="319025" cy="317450"/>
          </a:xfrm>
        </p:grpSpPr>
        <p:sp>
          <p:nvSpPr>
            <p:cNvPr id="6233" name="Google Shape;6233;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7"/>
          <p:cNvGrpSpPr/>
          <p:nvPr/>
        </p:nvGrpSpPr>
        <p:grpSpPr>
          <a:xfrm>
            <a:off x="2984269" y="1336037"/>
            <a:ext cx="371785" cy="370879"/>
            <a:chOff x="-41111350" y="3239100"/>
            <a:chExt cx="318200" cy="317425"/>
          </a:xfrm>
        </p:grpSpPr>
        <p:sp>
          <p:nvSpPr>
            <p:cNvPr id="6237" name="Google Shape;6237;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7"/>
          <p:cNvGrpSpPr/>
          <p:nvPr/>
        </p:nvGrpSpPr>
        <p:grpSpPr>
          <a:xfrm>
            <a:off x="2980588" y="1771568"/>
            <a:ext cx="379146" cy="370967"/>
            <a:chOff x="-41117650" y="3605525"/>
            <a:chExt cx="324500" cy="317500"/>
          </a:xfrm>
        </p:grpSpPr>
        <p:sp>
          <p:nvSpPr>
            <p:cNvPr id="6242" name="Google Shape;6242;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7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77"/>
          <p:cNvGrpSpPr/>
          <p:nvPr/>
        </p:nvGrpSpPr>
        <p:grpSpPr>
          <a:xfrm>
            <a:off x="1806843" y="2663092"/>
            <a:ext cx="216271" cy="371814"/>
            <a:chOff x="-39205300" y="3220175"/>
            <a:chExt cx="185100" cy="318225"/>
          </a:xfrm>
        </p:grpSpPr>
        <p:sp>
          <p:nvSpPr>
            <p:cNvPr id="6247" name="Google Shape;6247;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7"/>
          <p:cNvGrpSpPr/>
          <p:nvPr/>
        </p:nvGrpSpPr>
        <p:grpSpPr>
          <a:xfrm>
            <a:off x="1772370" y="3123163"/>
            <a:ext cx="300016" cy="369273"/>
            <a:chOff x="-39248625" y="3588600"/>
            <a:chExt cx="256775" cy="316050"/>
          </a:xfrm>
        </p:grpSpPr>
        <p:sp>
          <p:nvSpPr>
            <p:cNvPr id="6250" name="Google Shape;6250;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2" name="Google Shape;6252;p7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77"/>
          <p:cNvGrpSpPr/>
          <p:nvPr/>
        </p:nvGrpSpPr>
        <p:grpSpPr>
          <a:xfrm>
            <a:off x="1223084" y="1311179"/>
            <a:ext cx="429504" cy="370879"/>
            <a:chOff x="-42651700" y="3217825"/>
            <a:chExt cx="367600" cy="317425"/>
          </a:xfrm>
        </p:grpSpPr>
        <p:sp>
          <p:nvSpPr>
            <p:cNvPr id="6255" name="Google Shape;6255;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7"/>
          <p:cNvGrpSpPr/>
          <p:nvPr/>
        </p:nvGrpSpPr>
        <p:grpSpPr>
          <a:xfrm>
            <a:off x="1258516" y="1750829"/>
            <a:ext cx="358640" cy="363226"/>
            <a:chOff x="-42617300" y="3587775"/>
            <a:chExt cx="306950" cy="310875"/>
          </a:xfrm>
        </p:grpSpPr>
        <p:sp>
          <p:nvSpPr>
            <p:cNvPr id="6260" name="Google Shape;6260;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2" name="Google Shape;6262;p7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3" name="Google Shape;6263;p77"/>
          <p:cNvGrpSpPr/>
          <p:nvPr/>
        </p:nvGrpSpPr>
        <p:grpSpPr>
          <a:xfrm>
            <a:off x="3430343" y="1335569"/>
            <a:ext cx="376926" cy="370324"/>
            <a:chOff x="-40748275" y="3238700"/>
            <a:chExt cx="322600" cy="316950"/>
          </a:xfrm>
        </p:grpSpPr>
        <p:sp>
          <p:nvSpPr>
            <p:cNvPr id="6264" name="Google Shape;6264;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77"/>
          <p:cNvGrpSpPr/>
          <p:nvPr/>
        </p:nvGrpSpPr>
        <p:grpSpPr>
          <a:xfrm>
            <a:off x="3432899" y="1803553"/>
            <a:ext cx="371814" cy="338690"/>
            <a:chOff x="-40745125" y="3632900"/>
            <a:chExt cx="318225" cy="289875"/>
          </a:xfrm>
        </p:grpSpPr>
        <p:sp>
          <p:nvSpPr>
            <p:cNvPr id="6271" name="Google Shape;6271;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7"/>
          <p:cNvGrpSpPr/>
          <p:nvPr/>
        </p:nvGrpSpPr>
        <p:grpSpPr>
          <a:xfrm>
            <a:off x="3437047" y="2214764"/>
            <a:ext cx="363518" cy="370178"/>
            <a:chOff x="-40742750" y="3972175"/>
            <a:chExt cx="311125" cy="316825"/>
          </a:xfrm>
        </p:grpSpPr>
        <p:sp>
          <p:nvSpPr>
            <p:cNvPr id="6279" name="Google Shape;6279;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7"/>
          <p:cNvGrpSpPr/>
          <p:nvPr/>
        </p:nvGrpSpPr>
        <p:grpSpPr>
          <a:xfrm>
            <a:off x="2219708" y="2664932"/>
            <a:ext cx="266892" cy="369974"/>
            <a:chOff x="-38860325" y="3221750"/>
            <a:chExt cx="228425" cy="316650"/>
          </a:xfrm>
        </p:grpSpPr>
        <p:sp>
          <p:nvSpPr>
            <p:cNvPr id="6282" name="Google Shape;6282;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7"/>
          <p:cNvGrpSpPr/>
          <p:nvPr/>
        </p:nvGrpSpPr>
        <p:grpSpPr>
          <a:xfrm>
            <a:off x="2170515" y="3126989"/>
            <a:ext cx="380081" cy="367111"/>
            <a:chOff x="-38905225" y="3591875"/>
            <a:chExt cx="325300" cy="314200"/>
          </a:xfrm>
        </p:grpSpPr>
        <p:sp>
          <p:nvSpPr>
            <p:cNvPr id="6287" name="Google Shape;6287;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0" name="Google Shape;6290;p7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1" name="Google Shape;6291;p77"/>
          <p:cNvGrpSpPr/>
          <p:nvPr/>
        </p:nvGrpSpPr>
        <p:grpSpPr>
          <a:xfrm>
            <a:off x="3977265" y="3112069"/>
            <a:ext cx="290815" cy="369740"/>
            <a:chOff x="-37370925" y="3579105"/>
            <a:chExt cx="248900" cy="316450"/>
          </a:xfrm>
        </p:grpSpPr>
        <p:sp>
          <p:nvSpPr>
            <p:cNvPr id="6292" name="Google Shape;6292;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7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77"/>
          <p:cNvGrpSpPr/>
          <p:nvPr/>
        </p:nvGrpSpPr>
        <p:grpSpPr>
          <a:xfrm>
            <a:off x="1670640" y="2190140"/>
            <a:ext cx="371814" cy="369974"/>
            <a:chOff x="-42259725" y="3951100"/>
            <a:chExt cx="318225" cy="316650"/>
          </a:xfrm>
        </p:grpSpPr>
        <p:sp>
          <p:nvSpPr>
            <p:cNvPr id="6297" name="Google Shape;6297;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7"/>
          <p:cNvGrpSpPr/>
          <p:nvPr/>
        </p:nvGrpSpPr>
        <p:grpSpPr>
          <a:xfrm>
            <a:off x="3869002" y="1369161"/>
            <a:ext cx="370879" cy="337755"/>
            <a:chOff x="-40378075" y="3267450"/>
            <a:chExt cx="317425" cy="289075"/>
          </a:xfrm>
        </p:grpSpPr>
        <p:sp>
          <p:nvSpPr>
            <p:cNvPr id="6300" name="Google Shape;6300;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77"/>
          <p:cNvGrpSpPr/>
          <p:nvPr/>
        </p:nvGrpSpPr>
        <p:grpSpPr>
          <a:xfrm>
            <a:off x="3872668" y="1770429"/>
            <a:ext cx="363548" cy="369974"/>
            <a:chOff x="-40372575" y="3604550"/>
            <a:chExt cx="311150" cy="316650"/>
          </a:xfrm>
        </p:grpSpPr>
        <p:sp>
          <p:nvSpPr>
            <p:cNvPr id="6305" name="Google Shape;6305;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7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77"/>
          <p:cNvGrpSpPr/>
          <p:nvPr/>
        </p:nvGrpSpPr>
        <p:grpSpPr>
          <a:xfrm>
            <a:off x="2596617" y="2663092"/>
            <a:ext cx="399038" cy="372165"/>
            <a:chOff x="-38542250" y="3220175"/>
            <a:chExt cx="341525" cy="318525"/>
          </a:xfrm>
        </p:grpSpPr>
        <p:sp>
          <p:nvSpPr>
            <p:cNvPr id="6310" name="Google Shape;6310;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7"/>
          <p:cNvGrpSpPr/>
          <p:nvPr/>
        </p:nvGrpSpPr>
        <p:grpSpPr>
          <a:xfrm>
            <a:off x="2618549" y="3122462"/>
            <a:ext cx="369974" cy="369068"/>
            <a:chOff x="-38537400" y="3588000"/>
            <a:chExt cx="316650" cy="315875"/>
          </a:xfrm>
        </p:grpSpPr>
        <p:sp>
          <p:nvSpPr>
            <p:cNvPr id="6314" name="Google Shape;6314;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7"/>
          <p:cNvGrpSpPr/>
          <p:nvPr/>
        </p:nvGrpSpPr>
        <p:grpSpPr>
          <a:xfrm>
            <a:off x="2617629" y="3579991"/>
            <a:ext cx="371814" cy="369974"/>
            <a:chOff x="-38538975" y="3954250"/>
            <a:chExt cx="318225" cy="316650"/>
          </a:xfrm>
        </p:grpSpPr>
        <p:sp>
          <p:nvSpPr>
            <p:cNvPr id="6319" name="Google Shape;6319;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7"/>
          <p:cNvGrpSpPr/>
          <p:nvPr/>
        </p:nvGrpSpPr>
        <p:grpSpPr>
          <a:xfrm>
            <a:off x="3934941" y="3574918"/>
            <a:ext cx="375465" cy="371814"/>
            <a:chOff x="-37385100" y="3949908"/>
            <a:chExt cx="321350" cy="318225"/>
          </a:xfrm>
        </p:grpSpPr>
        <p:sp>
          <p:nvSpPr>
            <p:cNvPr id="6322" name="Google Shape;6322;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7"/>
          <p:cNvGrpSpPr/>
          <p:nvPr/>
        </p:nvGrpSpPr>
        <p:grpSpPr>
          <a:xfrm>
            <a:off x="2110600" y="1310478"/>
            <a:ext cx="370909" cy="370675"/>
            <a:chOff x="-41895050" y="3217225"/>
            <a:chExt cx="317450" cy="317250"/>
          </a:xfrm>
        </p:grpSpPr>
        <p:sp>
          <p:nvSpPr>
            <p:cNvPr id="6325" name="Google Shape;6325;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7"/>
          <p:cNvGrpSpPr/>
          <p:nvPr/>
        </p:nvGrpSpPr>
        <p:grpSpPr>
          <a:xfrm>
            <a:off x="2110148" y="1747412"/>
            <a:ext cx="371814" cy="369974"/>
            <a:chOff x="-41893475" y="3584850"/>
            <a:chExt cx="318225" cy="316650"/>
          </a:xfrm>
        </p:grpSpPr>
        <p:sp>
          <p:nvSpPr>
            <p:cNvPr id="6331" name="Google Shape;6331;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5" name="Google Shape;6335;p7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77"/>
          <p:cNvGrpSpPr/>
          <p:nvPr/>
        </p:nvGrpSpPr>
        <p:grpSpPr>
          <a:xfrm>
            <a:off x="880176" y="3142704"/>
            <a:ext cx="337522" cy="370909"/>
            <a:chOff x="-39998250" y="3605325"/>
            <a:chExt cx="288875" cy="317450"/>
          </a:xfrm>
        </p:grpSpPr>
        <p:sp>
          <p:nvSpPr>
            <p:cNvPr id="6338" name="Google Shape;6338;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7"/>
          <p:cNvGrpSpPr/>
          <p:nvPr/>
        </p:nvGrpSpPr>
        <p:grpSpPr>
          <a:xfrm>
            <a:off x="863950" y="3601168"/>
            <a:ext cx="369974" cy="369945"/>
            <a:chOff x="-40011050" y="3972375"/>
            <a:chExt cx="316650" cy="316625"/>
          </a:xfrm>
        </p:grpSpPr>
        <p:sp>
          <p:nvSpPr>
            <p:cNvPr id="6341" name="Google Shape;6341;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7"/>
          <p:cNvGrpSpPr/>
          <p:nvPr/>
        </p:nvGrpSpPr>
        <p:grpSpPr>
          <a:xfrm>
            <a:off x="3095881" y="2665867"/>
            <a:ext cx="266921" cy="369039"/>
            <a:chOff x="-38129425" y="3222550"/>
            <a:chExt cx="228450" cy="315850"/>
          </a:xfrm>
        </p:grpSpPr>
        <p:sp>
          <p:nvSpPr>
            <p:cNvPr id="6344" name="Google Shape;6344;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77"/>
          <p:cNvGrpSpPr/>
          <p:nvPr/>
        </p:nvGrpSpPr>
        <p:grpSpPr>
          <a:xfrm>
            <a:off x="3050850" y="3122462"/>
            <a:ext cx="371785" cy="369974"/>
            <a:chOff x="-38172725" y="3588000"/>
            <a:chExt cx="318200" cy="316650"/>
          </a:xfrm>
        </p:grpSpPr>
        <p:sp>
          <p:nvSpPr>
            <p:cNvPr id="6347" name="Google Shape;6347;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7"/>
          <p:cNvGrpSpPr/>
          <p:nvPr/>
        </p:nvGrpSpPr>
        <p:grpSpPr>
          <a:xfrm>
            <a:off x="3126752" y="3580897"/>
            <a:ext cx="219981" cy="369974"/>
            <a:chOff x="-38109725" y="3955025"/>
            <a:chExt cx="188275" cy="316650"/>
          </a:xfrm>
        </p:grpSpPr>
        <p:sp>
          <p:nvSpPr>
            <p:cNvPr id="6356" name="Google Shape;6356;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7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9" name="Google Shape;6359;p77"/>
          <p:cNvGrpSpPr/>
          <p:nvPr/>
        </p:nvGrpSpPr>
        <p:grpSpPr>
          <a:xfrm>
            <a:off x="2542151" y="1312318"/>
            <a:ext cx="373654" cy="369068"/>
            <a:chOff x="-41530375" y="3218800"/>
            <a:chExt cx="319800" cy="315875"/>
          </a:xfrm>
        </p:grpSpPr>
        <p:sp>
          <p:nvSpPr>
            <p:cNvPr id="6360" name="Google Shape;6360;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77"/>
          <p:cNvGrpSpPr/>
          <p:nvPr/>
        </p:nvGrpSpPr>
        <p:grpSpPr>
          <a:xfrm>
            <a:off x="2544444" y="1827476"/>
            <a:ext cx="369068" cy="289004"/>
            <a:chOff x="-41526450" y="3653375"/>
            <a:chExt cx="315875" cy="247350"/>
          </a:xfrm>
        </p:grpSpPr>
        <p:sp>
          <p:nvSpPr>
            <p:cNvPr id="6363" name="Google Shape;6363;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7"/>
          <p:cNvGrpSpPr/>
          <p:nvPr/>
        </p:nvGrpSpPr>
        <p:grpSpPr>
          <a:xfrm>
            <a:off x="2545831" y="2190140"/>
            <a:ext cx="366293" cy="369974"/>
            <a:chOff x="-41526450" y="3951100"/>
            <a:chExt cx="313500" cy="316650"/>
          </a:xfrm>
        </p:grpSpPr>
        <p:sp>
          <p:nvSpPr>
            <p:cNvPr id="6366" name="Google Shape;6366;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7"/>
          <p:cNvGrpSpPr/>
          <p:nvPr/>
        </p:nvGrpSpPr>
        <p:grpSpPr>
          <a:xfrm>
            <a:off x="1311086" y="2684269"/>
            <a:ext cx="339595" cy="371814"/>
            <a:chOff x="-39625900" y="3238300"/>
            <a:chExt cx="290650" cy="318225"/>
          </a:xfrm>
        </p:grpSpPr>
        <p:sp>
          <p:nvSpPr>
            <p:cNvPr id="6370" name="Google Shape;6370;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2" name="Google Shape;6372;p7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3" name="Google Shape;6373;p77"/>
          <p:cNvGrpSpPr/>
          <p:nvPr/>
        </p:nvGrpSpPr>
        <p:grpSpPr>
          <a:xfrm>
            <a:off x="1305137" y="3600730"/>
            <a:ext cx="366293" cy="370441"/>
            <a:chOff x="-39647175" y="3972000"/>
            <a:chExt cx="313500" cy="317050"/>
          </a:xfrm>
        </p:grpSpPr>
        <p:sp>
          <p:nvSpPr>
            <p:cNvPr id="6374" name="Google Shape;6374;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77"/>
          <p:cNvGrpSpPr/>
          <p:nvPr/>
        </p:nvGrpSpPr>
        <p:grpSpPr>
          <a:xfrm>
            <a:off x="3474265" y="2664728"/>
            <a:ext cx="375495" cy="370879"/>
            <a:chOff x="-37808850" y="3221575"/>
            <a:chExt cx="321375" cy="317425"/>
          </a:xfrm>
        </p:grpSpPr>
        <p:sp>
          <p:nvSpPr>
            <p:cNvPr id="6378" name="Google Shape;6378;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7"/>
          <p:cNvGrpSpPr/>
          <p:nvPr/>
        </p:nvGrpSpPr>
        <p:grpSpPr>
          <a:xfrm>
            <a:off x="3483038" y="3186759"/>
            <a:ext cx="372749" cy="241158"/>
            <a:chOff x="-37806500" y="3643030"/>
            <a:chExt cx="319025" cy="206400"/>
          </a:xfrm>
        </p:grpSpPr>
        <p:sp>
          <p:nvSpPr>
            <p:cNvPr id="6381" name="Google Shape;6381;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7"/>
          <p:cNvGrpSpPr/>
          <p:nvPr/>
        </p:nvGrpSpPr>
        <p:grpSpPr>
          <a:xfrm>
            <a:off x="3485346" y="3579056"/>
            <a:ext cx="368134" cy="371814"/>
            <a:chOff x="-37804925" y="3953450"/>
            <a:chExt cx="315075" cy="318225"/>
          </a:xfrm>
        </p:grpSpPr>
        <p:sp>
          <p:nvSpPr>
            <p:cNvPr id="6384" name="Google Shape;6384;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7" name="Google Shape;6387;p7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8" name="Google Shape;6388;p77"/>
          <p:cNvGrpSpPr/>
          <p:nvPr/>
        </p:nvGrpSpPr>
        <p:grpSpPr>
          <a:xfrm>
            <a:off x="4840364" y="1328538"/>
            <a:ext cx="355663" cy="308725"/>
            <a:chOff x="-28462125" y="3199700"/>
            <a:chExt cx="298550" cy="259150"/>
          </a:xfrm>
        </p:grpSpPr>
        <p:sp>
          <p:nvSpPr>
            <p:cNvPr id="6389" name="Google Shape;6389;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7"/>
          <p:cNvGrpSpPr/>
          <p:nvPr/>
        </p:nvGrpSpPr>
        <p:grpSpPr>
          <a:xfrm>
            <a:off x="4841317" y="1763228"/>
            <a:ext cx="353757" cy="352833"/>
            <a:chOff x="-28461325" y="3545475"/>
            <a:chExt cx="296950" cy="296175"/>
          </a:xfrm>
        </p:grpSpPr>
        <p:sp>
          <p:nvSpPr>
            <p:cNvPr id="6393" name="Google Shape;6393;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7"/>
          <p:cNvGrpSpPr/>
          <p:nvPr/>
        </p:nvGrpSpPr>
        <p:grpSpPr>
          <a:xfrm>
            <a:off x="4837550" y="2213272"/>
            <a:ext cx="361292" cy="352803"/>
            <a:chOff x="-28463700" y="3914875"/>
            <a:chExt cx="303275" cy="296150"/>
          </a:xfrm>
        </p:grpSpPr>
        <p:sp>
          <p:nvSpPr>
            <p:cNvPr id="6400" name="Google Shape;6400;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7"/>
          <p:cNvGrpSpPr/>
          <p:nvPr/>
        </p:nvGrpSpPr>
        <p:grpSpPr>
          <a:xfrm>
            <a:off x="7072335" y="1369355"/>
            <a:ext cx="351880" cy="227092"/>
            <a:chOff x="-26573400" y="3224125"/>
            <a:chExt cx="295375" cy="190625"/>
          </a:xfrm>
        </p:grpSpPr>
        <p:sp>
          <p:nvSpPr>
            <p:cNvPr id="6403" name="Google Shape;6403;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7"/>
          <p:cNvGrpSpPr/>
          <p:nvPr/>
        </p:nvGrpSpPr>
        <p:grpSpPr>
          <a:xfrm>
            <a:off x="7072335" y="1763690"/>
            <a:ext cx="351880" cy="351910"/>
            <a:chOff x="-26573400" y="3546250"/>
            <a:chExt cx="295375" cy="295400"/>
          </a:xfrm>
        </p:grpSpPr>
        <p:sp>
          <p:nvSpPr>
            <p:cNvPr id="6406" name="Google Shape;6406;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77"/>
          <p:cNvGrpSpPr/>
          <p:nvPr/>
        </p:nvGrpSpPr>
        <p:grpSpPr>
          <a:xfrm>
            <a:off x="7060615" y="2213599"/>
            <a:ext cx="375319" cy="352148"/>
            <a:chOff x="-26583625" y="3917025"/>
            <a:chExt cx="315050" cy="295600"/>
          </a:xfrm>
        </p:grpSpPr>
        <p:sp>
          <p:nvSpPr>
            <p:cNvPr id="6412" name="Google Shape;6412;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7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77"/>
          <p:cNvGrpSpPr/>
          <p:nvPr/>
        </p:nvGrpSpPr>
        <p:grpSpPr>
          <a:xfrm>
            <a:off x="5759130" y="3172629"/>
            <a:ext cx="289039" cy="352833"/>
            <a:chOff x="-24694925" y="3518700"/>
            <a:chExt cx="242625" cy="296175"/>
          </a:xfrm>
        </p:grpSpPr>
        <p:sp>
          <p:nvSpPr>
            <p:cNvPr id="6418" name="Google Shape;6418;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7"/>
          <p:cNvGrpSpPr/>
          <p:nvPr/>
        </p:nvGrpSpPr>
        <p:grpSpPr>
          <a:xfrm>
            <a:off x="5758668" y="3622657"/>
            <a:ext cx="289962" cy="352833"/>
            <a:chOff x="-24709100" y="3888875"/>
            <a:chExt cx="243400" cy="296175"/>
          </a:xfrm>
        </p:grpSpPr>
        <p:sp>
          <p:nvSpPr>
            <p:cNvPr id="6423" name="Google Shape;6423;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77"/>
          <p:cNvGrpSpPr/>
          <p:nvPr/>
        </p:nvGrpSpPr>
        <p:grpSpPr>
          <a:xfrm>
            <a:off x="7958668" y="2695320"/>
            <a:ext cx="356556" cy="349557"/>
            <a:chOff x="-22863675" y="3131775"/>
            <a:chExt cx="299300" cy="293425"/>
          </a:xfrm>
        </p:grpSpPr>
        <p:sp>
          <p:nvSpPr>
            <p:cNvPr id="6427" name="Google Shape;6427;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7"/>
          <p:cNvGrpSpPr/>
          <p:nvPr/>
        </p:nvGrpSpPr>
        <p:grpSpPr>
          <a:xfrm>
            <a:off x="5301532" y="1306499"/>
            <a:ext cx="310602" cy="352803"/>
            <a:chOff x="-28069875" y="3175300"/>
            <a:chExt cx="260725" cy="296150"/>
          </a:xfrm>
        </p:grpSpPr>
        <p:sp>
          <p:nvSpPr>
            <p:cNvPr id="6431" name="Google Shape;6431;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7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77"/>
          <p:cNvGrpSpPr/>
          <p:nvPr/>
        </p:nvGrpSpPr>
        <p:grpSpPr>
          <a:xfrm>
            <a:off x="5342810" y="2213733"/>
            <a:ext cx="228045" cy="351880"/>
            <a:chOff x="-28032075" y="3916450"/>
            <a:chExt cx="191425" cy="295375"/>
          </a:xfrm>
        </p:grpSpPr>
        <p:sp>
          <p:nvSpPr>
            <p:cNvPr id="6442" name="Google Shape;6442;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77"/>
          <p:cNvGrpSpPr/>
          <p:nvPr/>
        </p:nvGrpSpPr>
        <p:grpSpPr>
          <a:xfrm>
            <a:off x="7508157" y="1306484"/>
            <a:ext cx="352833" cy="352833"/>
            <a:chOff x="-26201650" y="3176075"/>
            <a:chExt cx="296175" cy="296175"/>
          </a:xfrm>
        </p:grpSpPr>
        <p:sp>
          <p:nvSpPr>
            <p:cNvPr id="6446" name="Google Shape;6446;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77"/>
          <p:cNvGrpSpPr/>
          <p:nvPr/>
        </p:nvGrpSpPr>
        <p:grpSpPr>
          <a:xfrm>
            <a:off x="7507680" y="1763705"/>
            <a:ext cx="353786" cy="351880"/>
            <a:chOff x="-26204800" y="3547050"/>
            <a:chExt cx="296975" cy="295375"/>
          </a:xfrm>
        </p:grpSpPr>
        <p:sp>
          <p:nvSpPr>
            <p:cNvPr id="6449" name="Google Shape;6449;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7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77"/>
          <p:cNvGrpSpPr/>
          <p:nvPr/>
        </p:nvGrpSpPr>
        <p:grpSpPr>
          <a:xfrm>
            <a:off x="6178935" y="2693683"/>
            <a:ext cx="345328" cy="352833"/>
            <a:chOff x="-24353875" y="3147725"/>
            <a:chExt cx="289875" cy="296175"/>
          </a:xfrm>
        </p:grpSpPr>
        <p:sp>
          <p:nvSpPr>
            <p:cNvPr id="6453" name="Google Shape;6453;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7"/>
          <p:cNvGrpSpPr/>
          <p:nvPr/>
        </p:nvGrpSpPr>
        <p:grpSpPr>
          <a:xfrm>
            <a:off x="6186917" y="3173090"/>
            <a:ext cx="329365" cy="351910"/>
            <a:chOff x="-24344425" y="3519475"/>
            <a:chExt cx="276475" cy="295400"/>
          </a:xfrm>
        </p:grpSpPr>
        <p:sp>
          <p:nvSpPr>
            <p:cNvPr id="6456" name="Google Shape;6456;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7"/>
          <p:cNvGrpSpPr/>
          <p:nvPr/>
        </p:nvGrpSpPr>
        <p:grpSpPr>
          <a:xfrm>
            <a:off x="6176597" y="3625010"/>
            <a:ext cx="350004" cy="348128"/>
            <a:chOff x="-24353075" y="3891250"/>
            <a:chExt cx="293800" cy="292225"/>
          </a:xfrm>
        </p:grpSpPr>
        <p:sp>
          <p:nvSpPr>
            <p:cNvPr id="6459" name="Google Shape;6459;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7"/>
          <p:cNvGrpSpPr/>
          <p:nvPr/>
        </p:nvGrpSpPr>
        <p:grpSpPr>
          <a:xfrm>
            <a:off x="7960068" y="3173313"/>
            <a:ext cx="353757" cy="351463"/>
            <a:chOff x="-22845575" y="3504075"/>
            <a:chExt cx="296950" cy="295025"/>
          </a:xfrm>
        </p:grpSpPr>
        <p:sp>
          <p:nvSpPr>
            <p:cNvPr id="6462" name="Google Shape;6462;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7"/>
          <p:cNvGrpSpPr/>
          <p:nvPr/>
        </p:nvGrpSpPr>
        <p:grpSpPr>
          <a:xfrm>
            <a:off x="5753249" y="1306961"/>
            <a:ext cx="299344" cy="351880"/>
            <a:chOff x="-27691025" y="3175300"/>
            <a:chExt cx="251275" cy="295375"/>
          </a:xfrm>
        </p:grpSpPr>
        <p:sp>
          <p:nvSpPr>
            <p:cNvPr id="6465" name="Google Shape;6465;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7"/>
          <p:cNvGrpSpPr/>
          <p:nvPr/>
        </p:nvGrpSpPr>
        <p:grpSpPr>
          <a:xfrm>
            <a:off x="5725566" y="1825637"/>
            <a:ext cx="354710" cy="228015"/>
            <a:chOff x="-27721750" y="3598250"/>
            <a:chExt cx="297750" cy="191400"/>
          </a:xfrm>
        </p:grpSpPr>
        <p:sp>
          <p:nvSpPr>
            <p:cNvPr id="6470" name="Google Shape;6470;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7"/>
          <p:cNvGrpSpPr/>
          <p:nvPr/>
        </p:nvGrpSpPr>
        <p:grpSpPr>
          <a:xfrm>
            <a:off x="5726966" y="2219183"/>
            <a:ext cx="351910" cy="340980"/>
            <a:chOff x="-27719400" y="3925600"/>
            <a:chExt cx="295400" cy="286225"/>
          </a:xfrm>
        </p:grpSpPr>
        <p:sp>
          <p:nvSpPr>
            <p:cNvPr id="6473" name="Google Shape;6473;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77"/>
          <p:cNvGrpSpPr/>
          <p:nvPr/>
        </p:nvGrpSpPr>
        <p:grpSpPr>
          <a:xfrm>
            <a:off x="7948238" y="1306023"/>
            <a:ext cx="353757" cy="353757"/>
            <a:chOff x="-25834600" y="3176875"/>
            <a:chExt cx="296950" cy="296950"/>
          </a:xfrm>
        </p:grpSpPr>
        <p:sp>
          <p:nvSpPr>
            <p:cNvPr id="6476" name="Google Shape;6476;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77"/>
          <p:cNvGrpSpPr/>
          <p:nvPr/>
        </p:nvGrpSpPr>
        <p:grpSpPr>
          <a:xfrm>
            <a:off x="7948238" y="1774024"/>
            <a:ext cx="353757" cy="331241"/>
            <a:chOff x="-25834600" y="3564375"/>
            <a:chExt cx="296950" cy="278050"/>
          </a:xfrm>
        </p:grpSpPr>
        <p:sp>
          <p:nvSpPr>
            <p:cNvPr id="6482" name="Google Shape;6482;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7"/>
          <p:cNvGrpSpPr/>
          <p:nvPr/>
        </p:nvGrpSpPr>
        <p:grpSpPr>
          <a:xfrm>
            <a:off x="7946362" y="2213376"/>
            <a:ext cx="357509" cy="352595"/>
            <a:chOff x="-25834600" y="3915850"/>
            <a:chExt cx="300100" cy="295975"/>
          </a:xfrm>
        </p:grpSpPr>
        <p:sp>
          <p:nvSpPr>
            <p:cNvPr id="6491" name="Google Shape;6491;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7"/>
          <p:cNvGrpSpPr/>
          <p:nvPr/>
        </p:nvGrpSpPr>
        <p:grpSpPr>
          <a:xfrm>
            <a:off x="6681790" y="2694606"/>
            <a:ext cx="228968" cy="350987"/>
            <a:chOff x="-23930925" y="3149300"/>
            <a:chExt cx="192200" cy="294625"/>
          </a:xfrm>
        </p:grpSpPr>
        <p:sp>
          <p:nvSpPr>
            <p:cNvPr id="6495" name="Google Shape;6495;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7"/>
          <p:cNvGrpSpPr/>
          <p:nvPr/>
        </p:nvGrpSpPr>
        <p:grpSpPr>
          <a:xfrm>
            <a:off x="6638620" y="3173090"/>
            <a:ext cx="315307" cy="351910"/>
            <a:chOff x="-23962425" y="3519475"/>
            <a:chExt cx="264675" cy="295400"/>
          </a:xfrm>
        </p:grpSpPr>
        <p:sp>
          <p:nvSpPr>
            <p:cNvPr id="6500" name="Google Shape;6500;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7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77"/>
          <p:cNvGrpSpPr/>
          <p:nvPr/>
        </p:nvGrpSpPr>
        <p:grpSpPr>
          <a:xfrm>
            <a:off x="8017295" y="3623134"/>
            <a:ext cx="239302" cy="351880"/>
            <a:chOff x="-22788075" y="3904625"/>
            <a:chExt cx="200875" cy="295375"/>
          </a:xfrm>
        </p:grpSpPr>
        <p:sp>
          <p:nvSpPr>
            <p:cNvPr id="6504" name="Google Shape;6504;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7"/>
          <p:cNvGrpSpPr/>
          <p:nvPr/>
        </p:nvGrpSpPr>
        <p:grpSpPr>
          <a:xfrm>
            <a:off x="6172593" y="1306499"/>
            <a:ext cx="354710" cy="352803"/>
            <a:chOff x="-27351575" y="3175300"/>
            <a:chExt cx="297750" cy="296150"/>
          </a:xfrm>
        </p:grpSpPr>
        <p:sp>
          <p:nvSpPr>
            <p:cNvPr id="6509" name="Google Shape;6509;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7"/>
          <p:cNvGrpSpPr/>
          <p:nvPr/>
        </p:nvGrpSpPr>
        <p:grpSpPr>
          <a:xfrm>
            <a:off x="6218402" y="1758809"/>
            <a:ext cx="269293" cy="353072"/>
            <a:chOff x="-27313750" y="3545275"/>
            <a:chExt cx="226050" cy="296375"/>
          </a:xfrm>
        </p:grpSpPr>
        <p:sp>
          <p:nvSpPr>
            <p:cNvPr id="6514" name="Google Shape;6514;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77"/>
          <p:cNvGrpSpPr/>
          <p:nvPr/>
        </p:nvGrpSpPr>
        <p:grpSpPr>
          <a:xfrm>
            <a:off x="6172593" y="2211380"/>
            <a:ext cx="354710" cy="356586"/>
            <a:chOff x="-27351575" y="3915650"/>
            <a:chExt cx="297750" cy="299325"/>
          </a:xfrm>
        </p:grpSpPr>
        <p:sp>
          <p:nvSpPr>
            <p:cNvPr id="6518" name="Google Shape;6518;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7"/>
          <p:cNvGrpSpPr/>
          <p:nvPr/>
        </p:nvGrpSpPr>
        <p:grpSpPr>
          <a:xfrm>
            <a:off x="4860084" y="2693579"/>
            <a:ext cx="319060" cy="353042"/>
            <a:chOff x="-25445525" y="3175900"/>
            <a:chExt cx="267825" cy="296350"/>
          </a:xfrm>
        </p:grpSpPr>
        <p:sp>
          <p:nvSpPr>
            <p:cNvPr id="6521" name="Google Shape;6521;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77"/>
          <p:cNvGrpSpPr/>
          <p:nvPr/>
        </p:nvGrpSpPr>
        <p:grpSpPr>
          <a:xfrm>
            <a:off x="4841797" y="3183902"/>
            <a:ext cx="355633" cy="330288"/>
            <a:chOff x="-25465200" y="3565175"/>
            <a:chExt cx="298525" cy="277250"/>
          </a:xfrm>
        </p:grpSpPr>
        <p:sp>
          <p:nvSpPr>
            <p:cNvPr id="6525" name="Google Shape;6525;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7"/>
          <p:cNvGrpSpPr/>
          <p:nvPr/>
        </p:nvGrpSpPr>
        <p:grpSpPr>
          <a:xfrm>
            <a:off x="4841336" y="3623432"/>
            <a:ext cx="356556" cy="351285"/>
            <a:chOff x="-25465200" y="3916150"/>
            <a:chExt cx="299300" cy="294875"/>
          </a:xfrm>
        </p:grpSpPr>
        <p:sp>
          <p:nvSpPr>
            <p:cNvPr id="6528" name="Google Shape;6528;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7"/>
          <p:cNvGrpSpPr/>
          <p:nvPr/>
        </p:nvGrpSpPr>
        <p:grpSpPr>
          <a:xfrm>
            <a:off x="7068775" y="2693698"/>
            <a:ext cx="351880" cy="352803"/>
            <a:chOff x="-23615075" y="3148525"/>
            <a:chExt cx="295375" cy="296150"/>
          </a:xfrm>
        </p:grpSpPr>
        <p:sp>
          <p:nvSpPr>
            <p:cNvPr id="6531" name="Google Shape;6531;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5" name="Google Shape;6535;p7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6" name="Google Shape;6536;p77"/>
          <p:cNvGrpSpPr/>
          <p:nvPr/>
        </p:nvGrpSpPr>
        <p:grpSpPr>
          <a:xfrm>
            <a:off x="7068299" y="3632977"/>
            <a:ext cx="352833" cy="332194"/>
            <a:chOff x="-23615075" y="3906200"/>
            <a:chExt cx="296175" cy="278850"/>
          </a:xfrm>
        </p:grpSpPr>
        <p:sp>
          <p:nvSpPr>
            <p:cNvPr id="6537" name="Google Shape;6537;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0" name="Google Shape;6540;p7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1" name="Google Shape;6541;p77"/>
          <p:cNvGrpSpPr/>
          <p:nvPr/>
        </p:nvGrpSpPr>
        <p:grpSpPr>
          <a:xfrm>
            <a:off x="6617268" y="1306618"/>
            <a:ext cx="353757" cy="352565"/>
            <a:chOff x="-26980600" y="3175500"/>
            <a:chExt cx="296950" cy="295950"/>
          </a:xfrm>
        </p:grpSpPr>
        <p:sp>
          <p:nvSpPr>
            <p:cNvPr id="6542" name="Google Shape;6542;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5" name="Google Shape;6545;p7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6" name="Google Shape;6546;p77"/>
          <p:cNvGrpSpPr/>
          <p:nvPr/>
        </p:nvGrpSpPr>
        <p:grpSpPr>
          <a:xfrm>
            <a:off x="6617744" y="2245154"/>
            <a:ext cx="352803" cy="289039"/>
            <a:chOff x="-26981375" y="3951875"/>
            <a:chExt cx="296150" cy="242625"/>
          </a:xfrm>
        </p:grpSpPr>
        <p:sp>
          <p:nvSpPr>
            <p:cNvPr id="6547" name="Google Shape;6547;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77"/>
          <p:cNvGrpSpPr/>
          <p:nvPr/>
        </p:nvGrpSpPr>
        <p:grpSpPr>
          <a:xfrm>
            <a:off x="5282787" y="2692745"/>
            <a:ext cx="351910" cy="354710"/>
            <a:chOff x="-25094250" y="3176075"/>
            <a:chExt cx="295400" cy="297750"/>
          </a:xfrm>
        </p:grpSpPr>
        <p:sp>
          <p:nvSpPr>
            <p:cNvPr id="6551" name="Google Shape;6551;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7"/>
          <p:cNvGrpSpPr/>
          <p:nvPr/>
        </p:nvGrpSpPr>
        <p:grpSpPr>
          <a:xfrm>
            <a:off x="5282787" y="3173106"/>
            <a:ext cx="351910" cy="351880"/>
            <a:chOff x="-25094250" y="3547050"/>
            <a:chExt cx="295400" cy="295375"/>
          </a:xfrm>
        </p:grpSpPr>
        <p:sp>
          <p:nvSpPr>
            <p:cNvPr id="6555" name="Google Shape;6555;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7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77"/>
          <p:cNvGrpSpPr/>
          <p:nvPr/>
        </p:nvGrpSpPr>
        <p:grpSpPr>
          <a:xfrm>
            <a:off x="7514864" y="2693698"/>
            <a:ext cx="352803" cy="352803"/>
            <a:chOff x="-23245675" y="3148525"/>
            <a:chExt cx="296150" cy="296150"/>
          </a:xfrm>
        </p:grpSpPr>
        <p:sp>
          <p:nvSpPr>
            <p:cNvPr id="6562" name="Google Shape;6562;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7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6" name="Google Shape;6566;p77"/>
          <p:cNvGrpSpPr/>
          <p:nvPr/>
        </p:nvGrpSpPr>
        <p:grpSpPr>
          <a:xfrm>
            <a:off x="7515325" y="3622672"/>
            <a:ext cx="351880" cy="352803"/>
            <a:chOff x="-23244900" y="3888100"/>
            <a:chExt cx="295375" cy="296150"/>
          </a:xfrm>
        </p:grpSpPr>
        <p:sp>
          <p:nvSpPr>
            <p:cNvPr id="6567" name="Google Shape;6567;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8" name="Google Shape;6578;p7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580" name="Google Shape;6580;p7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4" name="Shape 6584"/>
        <p:cNvGrpSpPr/>
        <p:nvPr/>
      </p:nvGrpSpPr>
      <p:grpSpPr>
        <a:xfrm>
          <a:off x="0" y="0"/>
          <a:ext cx="0" cy="0"/>
          <a:chOff x="0" y="0"/>
          <a:chExt cx="0" cy="0"/>
        </a:xfrm>
      </p:grpSpPr>
      <p:sp>
        <p:nvSpPr>
          <p:cNvPr id="6585" name="Google Shape;6585;p7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78"/>
          <p:cNvGrpSpPr/>
          <p:nvPr/>
        </p:nvGrpSpPr>
        <p:grpSpPr>
          <a:xfrm>
            <a:off x="832654" y="1819647"/>
            <a:ext cx="367261" cy="367261"/>
            <a:chOff x="-65145700" y="3727425"/>
            <a:chExt cx="317425" cy="317425"/>
          </a:xfrm>
        </p:grpSpPr>
        <p:sp>
          <p:nvSpPr>
            <p:cNvPr id="6587" name="Google Shape;6587;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8"/>
          <p:cNvGrpSpPr/>
          <p:nvPr/>
        </p:nvGrpSpPr>
        <p:grpSpPr>
          <a:xfrm>
            <a:off x="835851" y="2248561"/>
            <a:ext cx="360868" cy="367261"/>
            <a:chOff x="-65144125" y="4094450"/>
            <a:chExt cx="311900" cy="317425"/>
          </a:xfrm>
        </p:grpSpPr>
        <p:sp>
          <p:nvSpPr>
            <p:cNvPr id="6590" name="Google Shape;6590;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3" name="Google Shape;6593;p7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4" name="Google Shape;6594;p78"/>
          <p:cNvGrpSpPr/>
          <p:nvPr/>
        </p:nvGrpSpPr>
        <p:grpSpPr>
          <a:xfrm>
            <a:off x="3039420" y="1819256"/>
            <a:ext cx="370645" cy="368042"/>
            <a:chOff x="-63250675" y="3744075"/>
            <a:chExt cx="320350" cy="318100"/>
          </a:xfrm>
        </p:grpSpPr>
        <p:sp>
          <p:nvSpPr>
            <p:cNvPr id="6595" name="Google Shape;6595;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78"/>
          <p:cNvGrpSpPr/>
          <p:nvPr/>
        </p:nvGrpSpPr>
        <p:grpSpPr>
          <a:xfrm>
            <a:off x="3041112" y="2248561"/>
            <a:ext cx="367261" cy="367261"/>
            <a:chOff x="-63250675" y="4110200"/>
            <a:chExt cx="317425" cy="317425"/>
          </a:xfrm>
        </p:grpSpPr>
        <p:sp>
          <p:nvSpPr>
            <p:cNvPr id="6599" name="Google Shape;6599;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78"/>
          <p:cNvGrpSpPr/>
          <p:nvPr/>
        </p:nvGrpSpPr>
        <p:grpSpPr>
          <a:xfrm>
            <a:off x="1720159" y="2745656"/>
            <a:ext cx="359075" cy="358844"/>
            <a:chOff x="-61351725" y="3372400"/>
            <a:chExt cx="310350" cy="310150"/>
          </a:xfrm>
        </p:grpSpPr>
        <p:sp>
          <p:nvSpPr>
            <p:cNvPr id="6609" name="Google Shape;6609;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78"/>
          <p:cNvGrpSpPr/>
          <p:nvPr/>
        </p:nvGrpSpPr>
        <p:grpSpPr>
          <a:xfrm>
            <a:off x="1716514" y="3208713"/>
            <a:ext cx="366364" cy="333534"/>
            <a:chOff x="-61354875" y="3751050"/>
            <a:chExt cx="316650" cy="288275"/>
          </a:xfrm>
        </p:grpSpPr>
        <p:sp>
          <p:nvSpPr>
            <p:cNvPr id="6613" name="Google Shape;6613;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8"/>
          <p:cNvGrpSpPr/>
          <p:nvPr/>
        </p:nvGrpSpPr>
        <p:grpSpPr>
          <a:xfrm>
            <a:off x="1716514" y="3650352"/>
            <a:ext cx="366364" cy="367290"/>
            <a:chOff x="-61354875" y="4101525"/>
            <a:chExt cx="316650" cy="317450"/>
          </a:xfrm>
        </p:grpSpPr>
        <p:sp>
          <p:nvSpPr>
            <p:cNvPr id="6617" name="Google Shape;6617;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8"/>
          <p:cNvGrpSpPr/>
          <p:nvPr/>
        </p:nvGrpSpPr>
        <p:grpSpPr>
          <a:xfrm>
            <a:off x="3932949" y="2742228"/>
            <a:ext cx="368157" cy="365699"/>
            <a:chOff x="-59470075" y="3308975"/>
            <a:chExt cx="318200" cy="316075"/>
          </a:xfrm>
        </p:grpSpPr>
        <p:sp>
          <p:nvSpPr>
            <p:cNvPr id="6620" name="Google Shape;6620;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8"/>
          <p:cNvGrpSpPr/>
          <p:nvPr/>
        </p:nvGrpSpPr>
        <p:grpSpPr>
          <a:xfrm>
            <a:off x="1278379" y="1377933"/>
            <a:ext cx="367261" cy="364686"/>
            <a:chOff x="-64781025" y="3361050"/>
            <a:chExt cx="317425" cy="315200"/>
          </a:xfrm>
        </p:grpSpPr>
        <p:sp>
          <p:nvSpPr>
            <p:cNvPr id="6630" name="Google Shape;6630;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4" name="Google Shape;6634;p7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7" name="Google Shape;6637;p78"/>
          <p:cNvGrpSpPr/>
          <p:nvPr/>
        </p:nvGrpSpPr>
        <p:grpSpPr>
          <a:xfrm>
            <a:off x="3482779" y="1819372"/>
            <a:ext cx="382765" cy="367810"/>
            <a:chOff x="-62890750" y="3747425"/>
            <a:chExt cx="330825" cy="317900"/>
          </a:xfrm>
        </p:grpSpPr>
        <p:sp>
          <p:nvSpPr>
            <p:cNvPr id="6638" name="Google Shape;6638;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8"/>
          <p:cNvGrpSpPr/>
          <p:nvPr/>
        </p:nvGrpSpPr>
        <p:grpSpPr>
          <a:xfrm>
            <a:off x="3490531" y="2249009"/>
            <a:ext cx="367261" cy="366364"/>
            <a:chOff x="-62884425" y="4111775"/>
            <a:chExt cx="317425" cy="316650"/>
          </a:xfrm>
        </p:grpSpPr>
        <p:sp>
          <p:nvSpPr>
            <p:cNvPr id="6653" name="Google Shape;6653;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8"/>
          <p:cNvGrpSpPr/>
          <p:nvPr/>
        </p:nvGrpSpPr>
        <p:grpSpPr>
          <a:xfrm>
            <a:off x="2163165" y="2745078"/>
            <a:ext cx="365438" cy="360001"/>
            <a:chOff x="-60991775" y="3376900"/>
            <a:chExt cx="315850" cy="311150"/>
          </a:xfrm>
        </p:grpSpPr>
        <p:sp>
          <p:nvSpPr>
            <p:cNvPr id="6656" name="Google Shape;6656;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8"/>
          <p:cNvGrpSpPr/>
          <p:nvPr/>
        </p:nvGrpSpPr>
        <p:grpSpPr>
          <a:xfrm>
            <a:off x="2162702" y="3195942"/>
            <a:ext cx="366364" cy="359075"/>
            <a:chOff x="-60988625" y="3740800"/>
            <a:chExt cx="316650" cy="310350"/>
          </a:xfrm>
        </p:grpSpPr>
        <p:sp>
          <p:nvSpPr>
            <p:cNvPr id="6660" name="Google Shape;6660;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8"/>
          <p:cNvGrpSpPr/>
          <p:nvPr/>
        </p:nvGrpSpPr>
        <p:grpSpPr>
          <a:xfrm>
            <a:off x="2162702" y="3651393"/>
            <a:ext cx="366364" cy="365207"/>
            <a:chOff x="-60987850" y="4100950"/>
            <a:chExt cx="316650" cy="315650"/>
          </a:xfrm>
        </p:grpSpPr>
        <p:sp>
          <p:nvSpPr>
            <p:cNvPr id="6664" name="Google Shape;6664;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8"/>
          <p:cNvGrpSpPr/>
          <p:nvPr/>
        </p:nvGrpSpPr>
        <p:grpSpPr>
          <a:xfrm>
            <a:off x="3932486" y="3196853"/>
            <a:ext cx="369083" cy="357253"/>
            <a:chOff x="-59447250" y="3706150"/>
            <a:chExt cx="319000" cy="308775"/>
          </a:xfrm>
        </p:grpSpPr>
        <p:sp>
          <p:nvSpPr>
            <p:cNvPr id="6670" name="Google Shape;6670;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8"/>
          <p:cNvGrpSpPr/>
          <p:nvPr/>
        </p:nvGrpSpPr>
        <p:grpSpPr>
          <a:xfrm>
            <a:off x="1721214" y="1378164"/>
            <a:ext cx="368186" cy="364224"/>
            <a:chOff x="-64406125" y="3362225"/>
            <a:chExt cx="318225" cy="314800"/>
          </a:xfrm>
        </p:grpSpPr>
        <p:sp>
          <p:nvSpPr>
            <p:cNvPr id="6675" name="Google Shape;6675;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7" name="Google Shape;6677;p7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8" name="Google Shape;6678;p78"/>
          <p:cNvGrpSpPr/>
          <p:nvPr/>
        </p:nvGrpSpPr>
        <p:grpSpPr>
          <a:xfrm>
            <a:off x="1721677" y="2249009"/>
            <a:ext cx="367261" cy="366364"/>
            <a:chOff x="-64410850" y="4094450"/>
            <a:chExt cx="317425" cy="316650"/>
          </a:xfrm>
        </p:grpSpPr>
        <p:sp>
          <p:nvSpPr>
            <p:cNvPr id="6679" name="Google Shape;6679;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7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3" name="Google Shape;6683;p78"/>
          <p:cNvGrpSpPr/>
          <p:nvPr/>
        </p:nvGrpSpPr>
        <p:grpSpPr>
          <a:xfrm>
            <a:off x="3943225" y="1819083"/>
            <a:ext cx="365467" cy="368389"/>
            <a:chOff x="-62516625" y="3743175"/>
            <a:chExt cx="315875" cy="318400"/>
          </a:xfrm>
        </p:grpSpPr>
        <p:sp>
          <p:nvSpPr>
            <p:cNvPr id="6684" name="Google Shape;6684;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8"/>
          <p:cNvGrpSpPr/>
          <p:nvPr/>
        </p:nvGrpSpPr>
        <p:grpSpPr>
          <a:xfrm>
            <a:off x="3950065" y="2269054"/>
            <a:ext cx="351786" cy="326274"/>
            <a:chOff x="-62511900" y="4129100"/>
            <a:chExt cx="304050" cy="282000"/>
          </a:xfrm>
        </p:grpSpPr>
        <p:sp>
          <p:nvSpPr>
            <p:cNvPr id="6687" name="Google Shape;6687;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8"/>
          <p:cNvGrpSpPr/>
          <p:nvPr/>
        </p:nvGrpSpPr>
        <p:grpSpPr>
          <a:xfrm>
            <a:off x="2628187" y="2741448"/>
            <a:ext cx="310770" cy="367261"/>
            <a:chOff x="-60597975" y="3367475"/>
            <a:chExt cx="268600" cy="317425"/>
          </a:xfrm>
        </p:grpSpPr>
        <p:sp>
          <p:nvSpPr>
            <p:cNvPr id="6693" name="Google Shape;6693;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7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9" name="Google Shape;6699;p78"/>
          <p:cNvGrpSpPr/>
          <p:nvPr/>
        </p:nvGrpSpPr>
        <p:grpSpPr>
          <a:xfrm>
            <a:off x="2600390" y="3702764"/>
            <a:ext cx="366364" cy="262465"/>
            <a:chOff x="-60621600" y="4145650"/>
            <a:chExt cx="316650" cy="226850"/>
          </a:xfrm>
        </p:grpSpPr>
        <p:sp>
          <p:nvSpPr>
            <p:cNvPr id="6700" name="Google Shape;6700;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8"/>
          <p:cNvGrpSpPr/>
          <p:nvPr/>
        </p:nvGrpSpPr>
        <p:grpSpPr>
          <a:xfrm>
            <a:off x="3937042" y="3651263"/>
            <a:ext cx="359972" cy="365467"/>
            <a:chOff x="-59400775" y="4084200"/>
            <a:chExt cx="311125" cy="315875"/>
          </a:xfrm>
        </p:grpSpPr>
        <p:sp>
          <p:nvSpPr>
            <p:cNvPr id="6704" name="Google Shape;6704;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8"/>
          <p:cNvGrpSpPr/>
          <p:nvPr/>
        </p:nvGrpSpPr>
        <p:grpSpPr>
          <a:xfrm>
            <a:off x="2161136" y="1377094"/>
            <a:ext cx="365438" cy="366364"/>
            <a:chOff x="-64044600" y="3360375"/>
            <a:chExt cx="315850" cy="316650"/>
          </a:xfrm>
        </p:grpSpPr>
        <p:sp>
          <p:nvSpPr>
            <p:cNvPr id="6711" name="Google Shape;6711;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8"/>
          <p:cNvGrpSpPr/>
          <p:nvPr/>
        </p:nvGrpSpPr>
        <p:grpSpPr>
          <a:xfrm>
            <a:off x="2187559" y="1819647"/>
            <a:ext cx="312592" cy="367261"/>
            <a:chOff x="-64022550" y="3727425"/>
            <a:chExt cx="270175" cy="317425"/>
          </a:xfrm>
        </p:grpSpPr>
        <p:sp>
          <p:nvSpPr>
            <p:cNvPr id="6715" name="Google Shape;6715;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78"/>
          <p:cNvGrpSpPr/>
          <p:nvPr/>
        </p:nvGrpSpPr>
        <p:grpSpPr>
          <a:xfrm>
            <a:off x="2211697" y="2248547"/>
            <a:ext cx="264317" cy="367290"/>
            <a:chOff x="-64001300" y="4093650"/>
            <a:chExt cx="228450" cy="317450"/>
          </a:xfrm>
        </p:grpSpPr>
        <p:sp>
          <p:nvSpPr>
            <p:cNvPr id="6719" name="Google Shape;6719;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8"/>
          <p:cNvGrpSpPr/>
          <p:nvPr/>
        </p:nvGrpSpPr>
        <p:grpSpPr>
          <a:xfrm>
            <a:off x="830701" y="2741838"/>
            <a:ext cx="359972" cy="366480"/>
            <a:chOff x="-62148800" y="3377700"/>
            <a:chExt cx="311125" cy="316750"/>
          </a:xfrm>
        </p:grpSpPr>
        <p:sp>
          <p:nvSpPr>
            <p:cNvPr id="6724" name="Google Shape;6724;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78"/>
          <p:cNvGrpSpPr/>
          <p:nvPr/>
        </p:nvGrpSpPr>
        <p:grpSpPr>
          <a:xfrm>
            <a:off x="826608" y="3191835"/>
            <a:ext cx="368157" cy="367290"/>
            <a:chOff x="-62154300" y="3743950"/>
            <a:chExt cx="318200" cy="317450"/>
          </a:xfrm>
        </p:grpSpPr>
        <p:sp>
          <p:nvSpPr>
            <p:cNvPr id="6727" name="Google Shape;6727;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8"/>
          <p:cNvGrpSpPr/>
          <p:nvPr/>
        </p:nvGrpSpPr>
        <p:grpSpPr>
          <a:xfrm>
            <a:off x="826594" y="3650815"/>
            <a:ext cx="368186" cy="366364"/>
            <a:chOff x="-62151950" y="4111775"/>
            <a:chExt cx="318225" cy="316650"/>
          </a:xfrm>
        </p:grpSpPr>
        <p:sp>
          <p:nvSpPr>
            <p:cNvPr id="6730" name="Google Shape;6730;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78"/>
          <p:cNvGrpSpPr/>
          <p:nvPr/>
        </p:nvGrpSpPr>
        <p:grpSpPr>
          <a:xfrm>
            <a:off x="3045218" y="2741361"/>
            <a:ext cx="368157" cy="367434"/>
            <a:chOff x="-60254550" y="3367325"/>
            <a:chExt cx="318200" cy="317575"/>
          </a:xfrm>
        </p:grpSpPr>
        <p:sp>
          <p:nvSpPr>
            <p:cNvPr id="6735" name="Google Shape;6735;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8"/>
          <p:cNvGrpSpPr/>
          <p:nvPr/>
        </p:nvGrpSpPr>
        <p:grpSpPr>
          <a:xfrm>
            <a:off x="3046115" y="3192355"/>
            <a:ext cx="366364" cy="366248"/>
            <a:chOff x="-60255350" y="3733825"/>
            <a:chExt cx="316650" cy="316550"/>
          </a:xfrm>
        </p:grpSpPr>
        <p:sp>
          <p:nvSpPr>
            <p:cNvPr id="6740" name="Google Shape;6740;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78"/>
          <p:cNvGrpSpPr/>
          <p:nvPr/>
        </p:nvGrpSpPr>
        <p:grpSpPr>
          <a:xfrm>
            <a:off x="3073912" y="3651263"/>
            <a:ext cx="310770" cy="365467"/>
            <a:chOff x="-60232500" y="4101525"/>
            <a:chExt cx="268600" cy="315875"/>
          </a:xfrm>
        </p:grpSpPr>
        <p:sp>
          <p:nvSpPr>
            <p:cNvPr id="6748" name="Google Shape;6748;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7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78"/>
          <p:cNvGrpSpPr/>
          <p:nvPr/>
        </p:nvGrpSpPr>
        <p:grpSpPr>
          <a:xfrm>
            <a:off x="2606912" y="1377094"/>
            <a:ext cx="368186" cy="366364"/>
            <a:chOff x="-63679950" y="3360375"/>
            <a:chExt cx="318225" cy="316650"/>
          </a:xfrm>
        </p:grpSpPr>
        <p:sp>
          <p:nvSpPr>
            <p:cNvPr id="6752" name="Google Shape;6752;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6" name="Google Shape;6756;p7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7" name="Google Shape;6757;p78"/>
          <p:cNvGrpSpPr/>
          <p:nvPr/>
        </p:nvGrpSpPr>
        <p:grpSpPr>
          <a:xfrm>
            <a:off x="2605539" y="2248431"/>
            <a:ext cx="370934" cy="367521"/>
            <a:chOff x="-63679950" y="4093450"/>
            <a:chExt cx="320600" cy="317650"/>
          </a:xfrm>
        </p:grpSpPr>
        <p:sp>
          <p:nvSpPr>
            <p:cNvPr id="6758" name="Google Shape;6758;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8"/>
          <p:cNvGrpSpPr/>
          <p:nvPr/>
        </p:nvGrpSpPr>
        <p:grpSpPr>
          <a:xfrm>
            <a:off x="1265656" y="2741433"/>
            <a:ext cx="366364" cy="367290"/>
            <a:chOff x="-61784125" y="3377700"/>
            <a:chExt cx="316650" cy="317450"/>
          </a:xfrm>
        </p:grpSpPr>
        <p:sp>
          <p:nvSpPr>
            <p:cNvPr id="6762" name="Google Shape;6762;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8"/>
          <p:cNvGrpSpPr/>
          <p:nvPr/>
        </p:nvGrpSpPr>
        <p:grpSpPr>
          <a:xfrm>
            <a:off x="1265656" y="3191835"/>
            <a:ext cx="366364" cy="367290"/>
            <a:chOff x="-61783350" y="3743950"/>
            <a:chExt cx="316650" cy="317450"/>
          </a:xfrm>
        </p:grpSpPr>
        <p:sp>
          <p:nvSpPr>
            <p:cNvPr id="6770" name="Google Shape;6770;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2" name="Google Shape;6772;p7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78"/>
          <p:cNvGrpSpPr/>
          <p:nvPr/>
        </p:nvGrpSpPr>
        <p:grpSpPr>
          <a:xfrm>
            <a:off x="3487080" y="3651668"/>
            <a:ext cx="369112" cy="364657"/>
            <a:chOff x="-59869425" y="4102225"/>
            <a:chExt cx="319025" cy="315175"/>
          </a:xfrm>
        </p:grpSpPr>
        <p:sp>
          <p:nvSpPr>
            <p:cNvPr id="6776" name="Google Shape;6776;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8"/>
          <p:cNvGrpSpPr/>
          <p:nvPr/>
        </p:nvGrpSpPr>
        <p:grpSpPr>
          <a:xfrm>
            <a:off x="2605883" y="4120490"/>
            <a:ext cx="366364" cy="365467"/>
            <a:chOff x="-59029025" y="3711650"/>
            <a:chExt cx="316650" cy="315875"/>
          </a:xfrm>
        </p:grpSpPr>
        <p:sp>
          <p:nvSpPr>
            <p:cNvPr id="6781" name="Google Shape;6781;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8"/>
          <p:cNvGrpSpPr/>
          <p:nvPr/>
        </p:nvGrpSpPr>
        <p:grpSpPr>
          <a:xfrm>
            <a:off x="4841373" y="1398014"/>
            <a:ext cx="351940" cy="348188"/>
            <a:chOff x="581525" y="3254850"/>
            <a:chExt cx="297750" cy="294575"/>
          </a:xfrm>
        </p:grpSpPr>
        <p:sp>
          <p:nvSpPr>
            <p:cNvPr id="6789" name="Google Shape;6789;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8"/>
          <p:cNvGrpSpPr/>
          <p:nvPr/>
        </p:nvGrpSpPr>
        <p:grpSpPr>
          <a:xfrm>
            <a:off x="4840442" y="1836950"/>
            <a:ext cx="353802" cy="351497"/>
            <a:chOff x="580725" y="3617925"/>
            <a:chExt cx="299325" cy="297375"/>
          </a:xfrm>
        </p:grpSpPr>
        <p:sp>
          <p:nvSpPr>
            <p:cNvPr id="6793" name="Google Shape;6793;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8"/>
          <p:cNvGrpSpPr/>
          <p:nvPr/>
        </p:nvGrpSpPr>
        <p:grpSpPr>
          <a:xfrm>
            <a:off x="4842304" y="2284140"/>
            <a:ext cx="350079" cy="350079"/>
            <a:chOff x="583100" y="3982600"/>
            <a:chExt cx="296175" cy="296175"/>
          </a:xfrm>
        </p:grpSpPr>
        <p:sp>
          <p:nvSpPr>
            <p:cNvPr id="6799" name="Google Shape;6799;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78"/>
          <p:cNvGrpSpPr/>
          <p:nvPr/>
        </p:nvGrpSpPr>
        <p:grpSpPr>
          <a:xfrm>
            <a:off x="7074918" y="1397764"/>
            <a:ext cx="307231" cy="348690"/>
            <a:chOff x="2423775" y="3226875"/>
            <a:chExt cx="259925" cy="295000"/>
          </a:xfrm>
        </p:grpSpPr>
        <p:sp>
          <p:nvSpPr>
            <p:cNvPr id="6807" name="Google Shape;6807;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8"/>
          <p:cNvGrpSpPr/>
          <p:nvPr/>
        </p:nvGrpSpPr>
        <p:grpSpPr>
          <a:xfrm>
            <a:off x="7052106" y="1839049"/>
            <a:ext cx="352857" cy="347301"/>
            <a:chOff x="2404875" y="3592725"/>
            <a:chExt cx="298525" cy="293825"/>
          </a:xfrm>
        </p:grpSpPr>
        <p:sp>
          <p:nvSpPr>
            <p:cNvPr id="6811" name="Google Shape;6811;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8"/>
          <p:cNvGrpSpPr/>
          <p:nvPr/>
        </p:nvGrpSpPr>
        <p:grpSpPr>
          <a:xfrm>
            <a:off x="7053036" y="2284614"/>
            <a:ext cx="350995" cy="349133"/>
            <a:chOff x="2404875" y="3955825"/>
            <a:chExt cx="296950" cy="295375"/>
          </a:xfrm>
        </p:grpSpPr>
        <p:sp>
          <p:nvSpPr>
            <p:cNvPr id="6815" name="Google Shape;6815;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8"/>
          <p:cNvGrpSpPr/>
          <p:nvPr/>
        </p:nvGrpSpPr>
        <p:grpSpPr>
          <a:xfrm>
            <a:off x="5747016" y="2748808"/>
            <a:ext cx="349163" cy="350079"/>
            <a:chOff x="4263650" y="3235150"/>
            <a:chExt cx="295400" cy="296175"/>
          </a:xfrm>
        </p:grpSpPr>
        <p:sp>
          <p:nvSpPr>
            <p:cNvPr id="6820" name="Google Shape;6820;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8"/>
          <p:cNvGrpSpPr/>
          <p:nvPr/>
        </p:nvGrpSpPr>
        <p:grpSpPr>
          <a:xfrm>
            <a:off x="5744696" y="3207969"/>
            <a:ext cx="353802" cy="327739"/>
            <a:chOff x="4266025" y="3609275"/>
            <a:chExt cx="299325" cy="277275"/>
          </a:xfrm>
        </p:grpSpPr>
        <p:sp>
          <p:nvSpPr>
            <p:cNvPr id="6826" name="Google Shape;6826;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8"/>
          <p:cNvGrpSpPr/>
          <p:nvPr/>
        </p:nvGrpSpPr>
        <p:grpSpPr>
          <a:xfrm>
            <a:off x="5745154" y="3673356"/>
            <a:ext cx="352886" cy="349133"/>
            <a:chOff x="4263650" y="3963700"/>
            <a:chExt cx="298550" cy="295375"/>
          </a:xfrm>
        </p:grpSpPr>
        <p:sp>
          <p:nvSpPr>
            <p:cNvPr id="6829" name="Google Shape;6829;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8"/>
          <p:cNvGrpSpPr/>
          <p:nvPr/>
        </p:nvGrpSpPr>
        <p:grpSpPr>
          <a:xfrm>
            <a:off x="8023491" y="2748809"/>
            <a:ext cx="226264" cy="350079"/>
            <a:chOff x="6164975" y="3211525"/>
            <a:chExt cx="191425" cy="296175"/>
          </a:xfrm>
        </p:grpSpPr>
        <p:sp>
          <p:nvSpPr>
            <p:cNvPr id="6837" name="Google Shape;6837;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8"/>
          <p:cNvGrpSpPr/>
          <p:nvPr/>
        </p:nvGrpSpPr>
        <p:grpSpPr>
          <a:xfrm>
            <a:off x="5285528" y="1397084"/>
            <a:ext cx="352886" cy="350049"/>
            <a:chOff x="946175" y="3253275"/>
            <a:chExt cx="298550" cy="296150"/>
          </a:xfrm>
        </p:grpSpPr>
        <p:sp>
          <p:nvSpPr>
            <p:cNvPr id="6845" name="Google Shape;6845;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8"/>
          <p:cNvGrpSpPr/>
          <p:nvPr/>
        </p:nvGrpSpPr>
        <p:grpSpPr>
          <a:xfrm>
            <a:off x="5286459" y="1839048"/>
            <a:ext cx="351024" cy="347301"/>
            <a:chOff x="946175" y="3619500"/>
            <a:chExt cx="296975" cy="293825"/>
          </a:xfrm>
        </p:grpSpPr>
        <p:sp>
          <p:nvSpPr>
            <p:cNvPr id="6851" name="Google Shape;6851;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8"/>
          <p:cNvGrpSpPr/>
          <p:nvPr/>
        </p:nvGrpSpPr>
        <p:grpSpPr>
          <a:xfrm>
            <a:off x="5286001" y="2283682"/>
            <a:ext cx="351940" cy="350995"/>
            <a:chOff x="944600" y="3981825"/>
            <a:chExt cx="297750" cy="296950"/>
          </a:xfrm>
        </p:grpSpPr>
        <p:sp>
          <p:nvSpPr>
            <p:cNvPr id="6858" name="Google Shape;6858;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8"/>
          <p:cNvGrpSpPr/>
          <p:nvPr/>
        </p:nvGrpSpPr>
        <p:grpSpPr>
          <a:xfrm>
            <a:off x="7502937" y="1397542"/>
            <a:ext cx="350079" cy="349133"/>
            <a:chOff x="2768750" y="3227275"/>
            <a:chExt cx="296175" cy="295375"/>
          </a:xfrm>
        </p:grpSpPr>
        <p:sp>
          <p:nvSpPr>
            <p:cNvPr id="6863" name="Google Shape;6863;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8"/>
          <p:cNvGrpSpPr/>
          <p:nvPr/>
        </p:nvGrpSpPr>
        <p:grpSpPr>
          <a:xfrm>
            <a:off x="7523888" y="1838414"/>
            <a:ext cx="308177" cy="348572"/>
            <a:chOff x="2786075" y="3591800"/>
            <a:chExt cx="260725" cy="294900"/>
          </a:xfrm>
        </p:grpSpPr>
        <p:sp>
          <p:nvSpPr>
            <p:cNvPr id="6872" name="Google Shape;6872;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8"/>
          <p:cNvGrpSpPr/>
          <p:nvPr/>
        </p:nvGrpSpPr>
        <p:grpSpPr>
          <a:xfrm>
            <a:off x="7564387" y="2284141"/>
            <a:ext cx="227180" cy="350079"/>
            <a:chOff x="2819150" y="3955025"/>
            <a:chExt cx="192200" cy="296175"/>
          </a:xfrm>
        </p:grpSpPr>
        <p:sp>
          <p:nvSpPr>
            <p:cNvPr id="6878" name="Google Shape;6878;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8"/>
          <p:cNvGrpSpPr/>
          <p:nvPr/>
        </p:nvGrpSpPr>
        <p:grpSpPr>
          <a:xfrm>
            <a:off x="6188160" y="2749739"/>
            <a:ext cx="349133" cy="348217"/>
            <a:chOff x="4629125" y="3235150"/>
            <a:chExt cx="295375" cy="294600"/>
          </a:xfrm>
        </p:grpSpPr>
        <p:sp>
          <p:nvSpPr>
            <p:cNvPr id="6883" name="Google Shape;6883;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8"/>
          <p:cNvGrpSpPr/>
          <p:nvPr/>
        </p:nvGrpSpPr>
        <p:grpSpPr>
          <a:xfrm>
            <a:off x="6188145" y="3197272"/>
            <a:ext cx="349163" cy="349133"/>
            <a:chOff x="4628325" y="3599825"/>
            <a:chExt cx="295400" cy="295375"/>
          </a:xfrm>
        </p:grpSpPr>
        <p:sp>
          <p:nvSpPr>
            <p:cNvPr id="6889" name="Google Shape;6889;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8"/>
          <p:cNvGrpSpPr/>
          <p:nvPr/>
        </p:nvGrpSpPr>
        <p:grpSpPr>
          <a:xfrm>
            <a:off x="6209096" y="3672883"/>
            <a:ext cx="307261" cy="350079"/>
            <a:chOff x="4645650" y="3962900"/>
            <a:chExt cx="259950" cy="296175"/>
          </a:xfrm>
        </p:grpSpPr>
        <p:sp>
          <p:nvSpPr>
            <p:cNvPr id="6902" name="Google Shape;6902;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8"/>
          <p:cNvGrpSpPr/>
          <p:nvPr/>
        </p:nvGrpSpPr>
        <p:grpSpPr>
          <a:xfrm>
            <a:off x="7962056" y="3197745"/>
            <a:ext cx="349133" cy="348188"/>
            <a:chOff x="6143725" y="3582500"/>
            <a:chExt cx="295375" cy="294575"/>
          </a:xfrm>
        </p:grpSpPr>
        <p:sp>
          <p:nvSpPr>
            <p:cNvPr id="6909" name="Google Shape;6909;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8"/>
          <p:cNvGrpSpPr/>
          <p:nvPr/>
        </p:nvGrpSpPr>
        <p:grpSpPr>
          <a:xfrm>
            <a:off x="5730883" y="1397084"/>
            <a:ext cx="350995" cy="350049"/>
            <a:chOff x="1310075" y="3253275"/>
            <a:chExt cx="296950" cy="296150"/>
          </a:xfrm>
        </p:grpSpPr>
        <p:sp>
          <p:nvSpPr>
            <p:cNvPr id="6917" name="Google Shape;6917;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0" name="Google Shape;6920;p7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1" name="Google Shape;6921;p78"/>
          <p:cNvGrpSpPr/>
          <p:nvPr/>
        </p:nvGrpSpPr>
        <p:grpSpPr>
          <a:xfrm>
            <a:off x="5730410" y="2283343"/>
            <a:ext cx="351941" cy="351675"/>
            <a:chOff x="1310075" y="3980250"/>
            <a:chExt cx="297750" cy="297525"/>
          </a:xfrm>
        </p:grpSpPr>
        <p:sp>
          <p:nvSpPr>
            <p:cNvPr id="6922" name="Google Shape;6922;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8"/>
          <p:cNvGrpSpPr/>
          <p:nvPr/>
        </p:nvGrpSpPr>
        <p:grpSpPr>
          <a:xfrm>
            <a:off x="7995198" y="1397542"/>
            <a:ext cx="266305" cy="349133"/>
            <a:chOff x="3167275" y="3227275"/>
            <a:chExt cx="225300" cy="295375"/>
          </a:xfrm>
        </p:grpSpPr>
        <p:sp>
          <p:nvSpPr>
            <p:cNvPr id="6927" name="Google Shape;6927;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7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3" name="Google Shape;6933;p78"/>
          <p:cNvGrpSpPr/>
          <p:nvPr/>
        </p:nvGrpSpPr>
        <p:grpSpPr>
          <a:xfrm>
            <a:off x="7952380" y="2284599"/>
            <a:ext cx="351940" cy="349163"/>
            <a:chOff x="3133425" y="3955025"/>
            <a:chExt cx="297750" cy="295400"/>
          </a:xfrm>
        </p:grpSpPr>
        <p:sp>
          <p:nvSpPr>
            <p:cNvPr id="6934" name="Google Shape;6934;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78"/>
          <p:cNvGrpSpPr/>
          <p:nvPr/>
        </p:nvGrpSpPr>
        <p:grpSpPr>
          <a:xfrm>
            <a:off x="6632554" y="2748187"/>
            <a:ext cx="350079" cy="351320"/>
            <a:chOff x="4991425" y="3234750"/>
            <a:chExt cx="296175" cy="297225"/>
          </a:xfrm>
        </p:grpSpPr>
        <p:sp>
          <p:nvSpPr>
            <p:cNvPr id="6938" name="Google Shape;6938;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8"/>
          <p:cNvGrpSpPr/>
          <p:nvPr/>
        </p:nvGrpSpPr>
        <p:grpSpPr>
          <a:xfrm>
            <a:off x="6632554" y="3217750"/>
            <a:ext cx="350079" cy="308177"/>
            <a:chOff x="4991425" y="3617150"/>
            <a:chExt cx="296175" cy="260725"/>
          </a:xfrm>
        </p:grpSpPr>
        <p:sp>
          <p:nvSpPr>
            <p:cNvPr id="6945" name="Google Shape;6945;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8"/>
          <p:cNvGrpSpPr/>
          <p:nvPr/>
        </p:nvGrpSpPr>
        <p:grpSpPr>
          <a:xfrm>
            <a:off x="6709827" y="3673341"/>
            <a:ext cx="195532" cy="349163"/>
            <a:chOff x="5056800" y="3962900"/>
            <a:chExt cx="165425" cy="295400"/>
          </a:xfrm>
        </p:grpSpPr>
        <p:sp>
          <p:nvSpPr>
            <p:cNvPr id="6953" name="Google Shape;6953;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8"/>
          <p:cNvGrpSpPr/>
          <p:nvPr/>
        </p:nvGrpSpPr>
        <p:grpSpPr>
          <a:xfrm>
            <a:off x="7961125" y="3673357"/>
            <a:ext cx="350995" cy="349133"/>
            <a:chOff x="6168925" y="3936925"/>
            <a:chExt cx="296950" cy="295375"/>
          </a:xfrm>
        </p:grpSpPr>
        <p:sp>
          <p:nvSpPr>
            <p:cNvPr id="6957" name="Google Shape;6957;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78"/>
          <p:cNvGrpSpPr/>
          <p:nvPr/>
        </p:nvGrpSpPr>
        <p:grpSpPr>
          <a:xfrm>
            <a:off x="6174844" y="1390429"/>
            <a:ext cx="348188" cy="349133"/>
            <a:chOff x="1674750" y="3254050"/>
            <a:chExt cx="294575" cy="295375"/>
          </a:xfrm>
        </p:grpSpPr>
        <p:sp>
          <p:nvSpPr>
            <p:cNvPr id="6964" name="Google Shape;6964;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8"/>
          <p:cNvGrpSpPr/>
          <p:nvPr/>
        </p:nvGrpSpPr>
        <p:grpSpPr>
          <a:xfrm>
            <a:off x="6189239" y="1838132"/>
            <a:ext cx="319347" cy="349133"/>
            <a:chOff x="1687350" y="3618725"/>
            <a:chExt cx="270175" cy="295375"/>
          </a:xfrm>
        </p:grpSpPr>
        <p:sp>
          <p:nvSpPr>
            <p:cNvPr id="6968" name="Google Shape;6968;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78"/>
          <p:cNvGrpSpPr/>
          <p:nvPr/>
        </p:nvGrpSpPr>
        <p:grpSpPr>
          <a:xfrm>
            <a:off x="6172942" y="2284613"/>
            <a:ext cx="351940" cy="349133"/>
            <a:chOff x="1672375" y="3982600"/>
            <a:chExt cx="297750" cy="295375"/>
          </a:xfrm>
        </p:grpSpPr>
        <p:sp>
          <p:nvSpPr>
            <p:cNvPr id="6972" name="Google Shape;6972;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8"/>
          <p:cNvGrpSpPr/>
          <p:nvPr/>
        </p:nvGrpSpPr>
        <p:grpSpPr>
          <a:xfrm>
            <a:off x="4864934" y="2748808"/>
            <a:ext cx="350079" cy="350079"/>
            <a:chOff x="3497300" y="3227275"/>
            <a:chExt cx="296175" cy="296175"/>
          </a:xfrm>
        </p:grpSpPr>
        <p:sp>
          <p:nvSpPr>
            <p:cNvPr id="6976" name="Google Shape;6976;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8"/>
          <p:cNvGrpSpPr/>
          <p:nvPr/>
        </p:nvGrpSpPr>
        <p:grpSpPr>
          <a:xfrm>
            <a:off x="4865407" y="3198203"/>
            <a:ext cx="349133" cy="347272"/>
            <a:chOff x="3497300" y="3591950"/>
            <a:chExt cx="295375" cy="293800"/>
          </a:xfrm>
        </p:grpSpPr>
        <p:sp>
          <p:nvSpPr>
            <p:cNvPr id="6985" name="Google Shape;6985;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8"/>
          <p:cNvGrpSpPr/>
          <p:nvPr/>
        </p:nvGrpSpPr>
        <p:grpSpPr>
          <a:xfrm>
            <a:off x="4865407" y="3673341"/>
            <a:ext cx="349133" cy="349163"/>
            <a:chOff x="3497300" y="3955025"/>
            <a:chExt cx="295375" cy="295400"/>
          </a:xfrm>
        </p:grpSpPr>
        <p:sp>
          <p:nvSpPr>
            <p:cNvPr id="6994" name="Google Shape;6994;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78"/>
          <p:cNvGrpSpPr/>
          <p:nvPr/>
        </p:nvGrpSpPr>
        <p:grpSpPr>
          <a:xfrm>
            <a:off x="7089979" y="2749532"/>
            <a:ext cx="327739" cy="348631"/>
            <a:chOff x="5364750" y="3235150"/>
            <a:chExt cx="277275" cy="294950"/>
          </a:xfrm>
        </p:grpSpPr>
        <p:sp>
          <p:nvSpPr>
            <p:cNvPr id="6998" name="Google Shape;6998;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8"/>
          <p:cNvGrpSpPr/>
          <p:nvPr/>
        </p:nvGrpSpPr>
        <p:grpSpPr>
          <a:xfrm>
            <a:off x="7078337" y="3195868"/>
            <a:ext cx="351024" cy="351941"/>
            <a:chOff x="5355300" y="3598250"/>
            <a:chExt cx="296975" cy="297750"/>
          </a:xfrm>
        </p:grpSpPr>
        <p:sp>
          <p:nvSpPr>
            <p:cNvPr id="7007" name="Google Shape;7007;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8"/>
          <p:cNvGrpSpPr/>
          <p:nvPr/>
        </p:nvGrpSpPr>
        <p:grpSpPr>
          <a:xfrm>
            <a:off x="7082533" y="3734790"/>
            <a:ext cx="342632" cy="226264"/>
            <a:chOff x="5358450" y="4015675"/>
            <a:chExt cx="289875" cy="191425"/>
          </a:xfrm>
        </p:grpSpPr>
        <p:sp>
          <p:nvSpPr>
            <p:cNvPr id="7016" name="Google Shape;7016;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8"/>
          <p:cNvGrpSpPr/>
          <p:nvPr/>
        </p:nvGrpSpPr>
        <p:grpSpPr>
          <a:xfrm>
            <a:off x="6209015" y="4117322"/>
            <a:ext cx="351024" cy="325464"/>
            <a:chOff x="6543825" y="3202075"/>
            <a:chExt cx="296975" cy="275350"/>
          </a:xfrm>
        </p:grpSpPr>
        <p:sp>
          <p:nvSpPr>
            <p:cNvPr id="7021" name="Google Shape;7021;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8"/>
          <p:cNvGrpSpPr/>
          <p:nvPr/>
        </p:nvGrpSpPr>
        <p:grpSpPr>
          <a:xfrm>
            <a:off x="6615996" y="1397069"/>
            <a:ext cx="350079" cy="350079"/>
            <a:chOff x="2037825" y="3254050"/>
            <a:chExt cx="296175" cy="296175"/>
          </a:xfrm>
        </p:grpSpPr>
        <p:sp>
          <p:nvSpPr>
            <p:cNvPr id="7029" name="Google Shape;7029;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8"/>
          <p:cNvGrpSpPr/>
          <p:nvPr/>
        </p:nvGrpSpPr>
        <p:grpSpPr>
          <a:xfrm>
            <a:off x="6614135" y="1838236"/>
            <a:ext cx="353802" cy="348926"/>
            <a:chOff x="2034675" y="3617925"/>
            <a:chExt cx="299325" cy="295200"/>
          </a:xfrm>
        </p:grpSpPr>
        <p:sp>
          <p:nvSpPr>
            <p:cNvPr id="7036" name="Google Shape;7036;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8"/>
          <p:cNvGrpSpPr/>
          <p:nvPr/>
        </p:nvGrpSpPr>
        <p:grpSpPr>
          <a:xfrm>
            <a:off x="6615996" y="2284613"/>
            <a:ext cx="350079" cy="349133"/>
            <a:chOff x="2037825" y="3981825"/>
            <a:chExt cx="296175" cy="295375"/>
          </a:xfrm>
        </p:grpSpPr>
        <p:sp>
          <p:nvSpPr>
            <p:cNvPr id="7042" name="Google Shape;7042;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8"/>
          <p:cNvGrpSpPr/>
          <p:nvPr/>
        </p:nvGrpSpPr>
        <p:grpSpPr>
          <a:xfrm>
            <a:off x="5301014" y="2780929"/>
            <a:ext cx="350079" cy="285837"/>
            <a:chOff x="3860400" y="3254050"/>
            <a:chExt cx="296175" cy="241825"/>
          </a:xfrm>
        </p:grpSpPr>
        <p:sp>
          <p:nvSpPr>
            <p:cNvPr id="7046" name="Google Shape;7046;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8"/>
          <p:cNvGrpSpPr/>
          <p:nvPr/>
        </p:nvGrpSpPr>
        <p:grpSpPr>
          <a:xfrm>
            <a:off x="5300541" y="3196800"/>
            <a:ext cx="351024" cy="350079"/>
            <a:chOff x="3859600" y="3591950"/>
            <a:chExt cx="296975" cy="296175"/>
          </a:xfrm>
        </p:grpSpPr>
        <p:sp>
          <p:nvSpPr>
            <p:cNvPr id="7054" name="Google Shape;7054;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8"/>
          <p:cNvGrpSpPr/>
          <p:nvPr/>
        </p:nvGrpSpPr>
        <p:grpSpPr>
          <a:xfrm>
            <a:off x="5301014" y="3672883"/>
            <a:ext cx="350079" cy="350079"/>
            <a:chOff x="3860400" y="3955025"/>
            <a:chExt cx="296175" cy="296175"/>
          </a:xfrm>
        </p:grpSpPr>
        <p:sp>
          <p:nvSpPr>
            <p:cNvPr id="7058" name="Google Shape;7058;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8"/>
          <p:cNvGrpSpPr/>
          <p:nvPr/>
        </p:nvGrpSpPr>
        <p:grpSpPr>
          <a:xfrm>
            <a:off x="7516230" y="2749281"/>
            <a:ext cx="355664" cy="349133"/>
            <a:chOff x="5716825" y="3235950"/>
            <a:chExt cx="300900" cy="295375"/>
          </a:xfrm>
        </p:grpSpPr>
        <p:sp>
          <p:nvSpPr>
            <p:cNvPr id="7064" name="Google Shape;7064;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8"/>
          <p:cNvGrpSpPr/>
          <p:nvPr/>
        </p:nvGrpSpPr>
        <p:grpSpPr>
          <a:xfrm>
            <a:off x="7529261" y="3207969"/>
            <a:ext cx="329601" cy="327739"/>
            <a:chOff x="5727850" y="3609275"/>
            <a:chExt cx="278850" cy="277275"/>
          </a:xfrm>
        </p:grpSpPr>
        <p:sp>
          <p:nvSpPr>
            <p:cNvPr id="7069" name="Google Shape;7069;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8"/>
          <p:cNvGrpSpPr/>
          <p:nvPr/>
        </p:nvGrpSpPr>
        <p:grpSpPr>
          <a:xfrm>
            <a:off x="7540446" y="3673356"/>
            <a:ext cx="307231" cy="349133"/>
            <a:chOff x="5736525" y="3963700"/>
            <a:chExt cx="259925" cy="295375"/>
          </a:xfrm>
        </p:grpSpPr>
        <p:sp>
          <p:nvSpPr>
            <p:cNvPr id="7075" name="Google Shape;7075;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8"/>
          <p:cNvGrpSpPr/>
          <p:nvPr/>
        </p:nvGrpSpPr>
        <p:grpSpPr>
          <a:xfrm>
            <a:off x="6632026" y="4122683"/>
            <a:ext cx="351024" cy="350079"/>
            <a:chOff x="6553275" y="3604550"/>
            <a:chExt cx="296975" cy="296175"/>
          </a:xfrm>
        </p:grpSpPr>
        <p:sp>
          <p:nvSpPr>
            <p:cNvPr id="7083" name="Google Shape;7083;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9" name="Google Shape;7089;p7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090" name="Google Shape;7090;p7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94" name="Shape 7094"/>
        <p:cNvGrpSpPr/>
        <p:nvPr/>
      </p:nvGrpSpPr>
      <p:grpSpPr>
        <a:xfrm>
          <a:off x="0" y="0"/>
          <a:ext cx="0" cy="0"/>
          <a:chOff x="0" y="0"/>
          <a:chExt cx="0" cy="0"/>
        </a:xfrm>
      </p:grpSpPr>
      <p:grpSp>
        <p:nvGrpSpPr>
          <p:cNvPr id="7095" name="Google Shape;7095;p79"/>
          <p:cNvGrpSpPr/>
          <p:nvPr/>
        </p:nvGrpSpPr>
        <p:grpSpPr>
          <a:xfrm>
            <a:off x="859032" y="1380546"/>
            <a:ext cx="294401" cy="353645"/>
            <a:chOff x="-35814600" y="3202075"/>
            <a:chExt cx="242625" cy="291450"/>
          </a:xfrm>
        </p:grpSpPr>
        <p:sp>
          <p:nvSpPr>
            <p:cNvPr id="7096" name="Google Shape;7096;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79"/>
          <p:cNvGrpSpPr/>
          <p:nvPr/>
        </p:nvGrpSpPr>
        <p:grpSpPr>
          <a:xfrm>
            <a:off x="829410" y="1821466"/>
            <a:ext cx="353645" cy="353888"/>
            <a:chOff x="-35839800" y="3561025"/>
            <a:chExt cx="291450" cy="291650"/>
          </a:xfrm>
        </p:grpSpPr>
        <p:sp>
          <p:nvSpPr>
            <p:cNvPr id="7104" name="Google Shape;7104;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1" name="Google Shape;7111;p7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2" name="Google Shape;7112;p79"/>
          <p:cNvGrpSpPr/>
          <p:nvPr/>
        </p:nvGrpSpPr>
        <p:grpSpPr>
          <a:xfrm>
            <a:off x="3066955" y="1380546"/>
            <a:ext cx="353645" cy="353645"/>
            <a:chOff x="-34003850" y="3227275"/>
            <a:chExt cx="291450" cy="291450"/>
          </a:xfrm>
        </p:grpSpPr>
        <p:sp>
          <p:nvSpPr>
            <p:cNvPr id="7113" name="Google Shape;7113;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9"/>
          <p:cNvGrpSpPr/>
          <p:nvPr/>
        </p:nvGrpSpPr>
        <p:grpSpPr>
          <a:xfrm>
            <a:off x="3066485" y="1821238"/>
            <a:ext cx="354586" cy="354343"/>
            <a:chOff x="-34004625" y="3585850"/>
            <a:chExt cx="292225" cy="292025"/>
          </a:xfrm>
        </p:grpSpPr>
        <p:sp>
          <p:nvSpPr>
            <p:cNvPr id="7119" name="Google Shape;7119;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9"/>
          <p:cNvGrpSpPr/>
          <p:nvPr/>
        </p:nvGrpSpPr>
        <p:grpSpPr>
          <a:xfrm>
            <a:off x="3066000" y="2256439"/>
            <a:ext cx="355557" cy="354616"/>
            <a:chOff x="-34005425" y="3945575"/>
            <a:chExt cx="293025" cy="292250"/>
          </a:xfrm>
        </p:grpSpPr>
        <p:sp>
          <p:nvSpPr>
            <p:cNvPr id="7125" name="Google Shape;7125;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9"/>
          <p:cNvGrpSpPr/>
          <p:nvPr/>
        </p:nvGrpSpPr>
        <p:grpSpPr>
          <a:xfrm>
            <a:off x="1713099" y="2729615"/>
            <a:ext cx="358408" cy="355557"/>
            <a:chOff x="-32174975" y="3192625"/>
            <a:chExt cx="295375" cy="293025"/>
          </a:xfrm>
        </p:grpSpPr>
        <p:sp>
          <p:nvSpPr>
            <p:cNvPr id="7129" name="Google Shape;7129;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3" name="Google Shape;7133;p7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5" name="Google Shape;7135;p79"/>
          <p:cNvGrpSpPr/>
          <p:nvPr/>
        </p:nvGrpSpPr>
        <p:grpSpPr>
          <a:xfrm>
            <a:off x="3952249" y="2730570"/>
            <a:ext cx="354586" cy="353645"/>
            <a:chOff x="-30345325" y="3184750"/>
            <a:chExt cx="292225" cy="291450"/>
          </a:xfrm>
        </p:grpSpPr>
        <p:sp>
          <p:nvSpPr>
            <p:cNvPr id="7136" name="Google Shape;7136;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9"/>
          <p:cNvGrpSpPr/>
          <p:nvPr/>
        </p:nvGrpSpPr>
        <p:grpSpPr>
          <a:xfrm>
            <a:off x="1277001" y="1380546"/>
            <a:ext cx="353645" cy="353645"/>
            <a:chOff x="-35481425" y="3202075"/>
            <a:chExt cx="291450" cy="291450"/>
          </a:xfrm>
        </p:grpSpPr>
        <p:sp>
          <p:nvSpPr>
            <p:cNvPr id="7142" name="Google Shape;7142;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9"/>
          <p:cNvGrpSpPr/>
          <p:nvPr/>
        </p:nvGrpSpPr>
        <p:grpSpPr>
          <a:xfrm>
            <a:off x="1276531" y="1822072"/>
            <a:ext cx="354586" cy="352675"/>
            <a:chOff x="-35482200" y="3561225"/>
            <a:chExt cx="292225" cy="290650"/>
          </a:xfrm>
        </p:grpSpPr>
        <p:sp>
          <p:nvSpPr>
            <p:cNvPr id="7150" name="Google Shape;7150;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9"/>
          <p:cNvGrpSpPr/>
          <p:nvPr/>
        </p:nvGrpSpPr>
        <p:grpSpPr>
          <a:xfrm>
            <a:off x="1277001" y="2256940"/>
            <a:ext cx="353645" cy="353615"/>
            <a:chOff x="-35481425" y="3919600"/>
            <a:chExt cx="291450" cy="291425"/>
          </a:xfrm>
        </p:grpSpPr>
        <p:sp>
          <p:nvSpPr>
            <p:cNvPr id="7154" name="Google Shape;7154;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9"/>
          <p:cNvGrpSpPr/>
          <p:nvPr/>
        </p:nvGrpSpPr>
        <p:grpSpPr>
          <a:xfrm>
            <a:off x="3512636" y="1381031"/>
            <a:ext cx="357468" cy="352675"/>
            <a:chOff x="-33645475" y="3228075"/>
            <a:chExt cx="294600" cy="290650"/>
          </a:xfrm>
        </p:grpSpPr>
        <p:sp>
          <p:nvSpPr>
            <p:cNvPr id="7163" name="Google Shape;7163;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79"/>
          <p:cNvGrpSpPr/>
          <p:nvPr/>
        </p:nvGrpSpPr>
        <p:grpSpPr>
          <a:xfrm>
            <a:off x="3513606" y="1821116"/>
            <a:ext cx="355526" cy="354586"/>
            <a:chOff x="-33646250" y="3586425"/>
            <a:chExt cx="293000" cy="292225"/>
          </a:xfrm>
        </p:grpSpPr>
        <p:sp>
          <p:nvSpPr>
            <p:cNvPr id="7171" name="Google Shape;7171;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9"/>
          <p:cNvGrpSpPr/>
          <p:nvPr/>
        </p:nvGrpSpPr>
        <p:grpSpPr>
          <a:xfrm>
            <a:off x="3514076" y="2255969"/>
            <a:ext cx="354586" cy="355557"/>
            <a:chOff x="-33645475" y="3944800"/>
            <a:chExt cx="292225" cy="293025"/>
          </a:xfrm>
        </p:grpSpPr>
        <p:sp>
          <p:nvSpPr>
            <p:cNvPr id="7174" name="Google Shape;7174;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9"/>
          <p:cNvGrpSpPr/>
          <p:nvPr/>
        </p:nvGrpSpPr>
        <p:grpSpPr>
          <a:xfrm>
            <a:off x="2167295" y="2729706"/>
            <a:ext cx="352675" cy="355375"/>
            <a:chOff x="-31809525" y="3192625"/>
            <a:chExt cx="290650" cy="292875"/>
          </a:xfrm>
        </p:grpSpPr>
        <p:sp>
          <p:nvSpPr>
            <p:cNvPr id="7185" name="Google Shape;7185;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9"/>
          <p:cNvGrpSpPr/>
          <p:nvPr/>
        </p:nvGrpSpPr>
        <p:grpSpPr>
          <a:xfrm>
            <a:off x="2166810" y="3200258"/>
            <a:ext cx="353645" cy="355557"/>
            <a:chOff x="-31811100" y="3550975"/>
            <a:chExt cx="291450" cy="293025"/>
          </a:xfrm>
        </p:grpSpPr>
        <p:sp>
          <p:nvSpPr>
            <p:cNvPr id="7190" name="Google Shape;7190;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9"/>
          <p:cNvGrpSpPr/>
          <p:nvPr/>
        </p:nvGrpSpPr>
        <p:grpSpPr>
          <a:xfrm>
            <a:off x="2160606" y="3664562"/>
            <a:ext cx="366052" cy="356831"/>
            <a:chOff x="-31817400" y="3910025"/>
            <a:chExt cx="301675" cy="294075"/>
          </a:xfrm>
        </p:grpSpPr>
        <p:sp>
          <p:nvSpPr>
            <p:cNvPr id="7198" name="Google Shape;7198;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9"/>
          <p:cNvGrpSpPr/>
          <p:nvPr/>
        </p:nvGrpSpPr>
        <p:grpSpPr>
          <a:xfrm>
            <a:off x="3952234" y="3200743"/>
            <a:ext cx="354616" cy="354586"/>
            <a:chOff x="-30354000" y="3569100"/>
            <a:chExt cx="292250" cy="292225"/>
          </a:xfrm>
        </p:grpSpPr>
        <p:sp>
          <p:nvSpPr>
            <p:cNvPr id="7202" name="Google Shape;7202;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9"/>
          <p:cNvGrpSpPr/>
          <p:nvPr/>
        </p:nvGrpSpPr>
        <p:grpSpPr>
          <a:xfrm>
            <a:off x="1730812" y="1380546"/>
            <a:ext cx="342148" cy="353645"/>
            <a:chOff x="-35118325" y="3202075"/>
            <a:chExt cx="281975" cy="291450"/>
          </a:xfrm>
        </p:grpSpPr>
        <p:sp>
          <p:nvSpPr>
            <p:cNvPr id="7209" name="Google Shape;7209;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9"/>
          <p:cNvGrpSpPr/>
          <p:nvPr/>
        </p:nvGrpSpPr>
        <p:grpSpPr>
          <a:xfrm>
            <a:off x="1724593" y="1821799"/>
            <a:ext cx="354586" cy="353221"/>
            <a:chOff x="-35123050" y="3561225"/>
            <a:chExt cx="292225" cy="291100"/>
          </a:xfrm>
        </p:grpSpPr>
        <p:sp>
          <p:nvSpPr>
            <p:cNvPr id="7214" name="Google Shape;7214;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9"/>
          <p:cNvGrpSpPr/>
          <p:nvPr/>
        </p:nvGrpSpPr>
        <p:grpSpPr>
          <a:xfrm>
            <a:off x="1766652" y="2256940"/>
            <a:ext cx="270467" cy="353615"/>
            <a:chOff x="-35089175" y="3919600"/>
            <a:chExt cx="222900" cy="291425"/>
          </a:xfrm>
        </p:grpSpPr>
        <p:sp>
          <p:nvSpPr>
            <p:cNvPr id="7217" name="Google Shape;7217;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79"/>
          <p:cNvGrpSpPr/>
          <p:nvPr/>
        </p:nvGrpSpPr>
        <p:grpSpPr>
          <a:xfrm>
            <a:off x="3963648" y="1380303"/>
            <a:ext cx="336445" cy="354131"/>
            <a:chOff x="-33277650" y="3226875"/>
            <a:chExt cx="277275" cy="291850"/>
          </a:xfrm>
        </p:grpSpPr>
        <p:sp>
          <p:nvSpPr>
            <p:cNvPr id="7220" name="Google Shape;7220;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9"/>
          <p:cNvGrpSpPr/>
          <p:nvPr/>
        </p:nvGrpSpPr>
        <p:grpSpPr>
          <a:xfrm>
            <a:off x="3955048" y="1821587"/>
            <a:ext cx="353645" cy="353645"/>
            <a:chOff x="-33286325" y="3586425"/>
            <a:chExt cx="291450" cy="291450"/>
          </a:xfrm>
        </p:grpSpPr>
        <p:sp>
          <p:nvSpPr>
            <p:cNvPr id="7228" name="Google Shape;7228;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9"/>
          <p:cNvGrpSpPr/>
          <p:nvPr/>
        </p:nvGrpSpPr>
        <p:grpSpPr>
          <a:xfrm>
            <a:off x="3955048" y="2255969"/>
            <a:ext cx="353645" cy="355557"/>
            <a:chOff x="-33286325" y="3944800"/>
            <a:chExt cx="291450" cy="293025"/>
          </a:xfrm>
        </p:grpSpPr>
        <p:sp>
          <p:nvSpPr>
            <p:cNvPr id="7234" name="Google Shape;7234;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9"/>
          <p:cNvGrpSpPr/>
          <p:nvPr/>
        </p:nvGrpSpPr>
        <p:grpSpPr>
          <a:xfrm>
            <a:off x="2613445" y="2729129"/>
            <a:ext cx="353645" cy="356527"/>
            <a:chOff x="-31452725" y="3191825"/>
            <a:chExt cx="291450" cy="293825"/>
          </a:xfrm>
        </p:grpSpPr>
        <p:sp>
          <p:nvSpPr>
            <p:cNvPr id="7239" name="Google Shape;7239;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9"/>
          <p:cNvGrpSpPr/>
          <p:nvPr/>
        </p:nvGrpSpPr>
        <p:grpSpPr>
          <a:xfrm>
            <a:off x="2612975" y="3200744"/>
            <a:ext cx="354586" cy="354586"/>
            <a:chOff x="-31452725" y="3551775"/>
            <a:chExt cx="292225" cy="292225"/>
          </a:xfrm>
        </p:grpSpPr>
        <p:sp>
          <p:nvSpPr>
            <p:cNvPr id="7244" name="Google Shape;7244;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9"/>
          <p:cNvGrpSpPr/>
          <p:nvPr/>
        </p:nvGrpSpPr>
        <p:grpSpPr>
          <a:xfrm>
            <a:off x="2611534" y="3664729"/>
            <a:ext cx="357468" cy="356497"/>
            <a:chOff x="-31455100" y="3909350"/>
            <a:chExt cx="294600" cy="293800"/>
          </a:xfrm>
        </p:grpSpPr>
        <p:sp>
          <p:nvSpPr>
            <p:cNvPr id="7249" name="Google Shape;7249;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79"/>
          <p:cNvGrpSpPr/>
          <p:nvPr/>
        </p:nvGrpSpPr>
        <p:grpSpPr>
          <a:xfrm>
            <a:off x="3952719" y="3665684"/>
            <a:ext cx="353645" cy="354586"/>
            <a:chOff x="-30345325" y="3918800"/>
            <a:chExt cx="291450" cy="292225"/>
          </a:xfrm>
        </p:grpSpPr>
        <p:sp>
          <p:nvSpPr>
            <p:cNvPr id="7252" name="Google Shape;7252;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9"/>
          <p:cNvGrpSpPr/>
          <p:nvPr/>
        </p:nvGrpSpPr>
        <p:grpSpPr>
          <a:xfrm>
            <a:off x="2172184" y="1821587"/>
            <a:ext cx="353645" cy="353645"/>
            <a:chOff x="-34763900" y="3561225"/>
            <a:chExt cx="291450" cy="291450"/>
          </a:xfrm>
        </p:grpSpPr>
        <p:sp>
          <p:nvSpPr>
            <p:cNvPr id="7258" name="Google Shape;7258;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1" name="Google Shape;7261;p7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2" name="Google Shape;7262;p79"/>
          <p:cNvGrpSpPr/>
          <p:nvPr/>
        </p:nvGrpSpPr>
        <p:grpSpPr>
          <a:xfrm>
            <a:off x="827081" y="2730099"/>
            <a:ext cx="354586" cy="354586"/>
            <a:chOff x="-32927950" y="3227275"/>
            <a:chExt cx="292225" cy="292225"/>
          </a:xfrm>
        </p:grpSpPr>
        <p:sp>
          <p:nvSpPr>
            <p:cNvPr id="7263" name="Google Shape;7263;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9"/>
          <p:cNvGrpSpPr/>
          <p:nvPr/>
        </p:nvGrpSpPr>
        <p:grpSpPr>
          <a:xfrm>
            <a:off x="826596" y="3201213"/>
            <a:ext cx="355557" cy="353645"/>
            <a:chOff x="-32927950" y="3586425"/>
            <a:chExt cx="293025" cy="291450"/>
          </a:xfrm>
        </p:grpSpPr>
        <p:sp>
          <p:nvSpPr>
            <p:cNvPr id="7269" name="Google Shape;7269;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9"/>
          <p:cNvGrpSpPr/>
          <p:nvPr/>
        </p:nvGrpSpPr>
        <p:grpSpPr>
          <a:xfrm>
            <a:off x="827081" y="3665198"/>
            <a:ext cx="354586" cy="355557"/>
            <a:chOff x="-32927950" y="3944800"/>
            <a:chExt cx="292225" cy="293025"/>
          </a:xfrm>
        </p:grpSpPr>
        <p:sp>
          <p:nvSpPr>
            <p:cNvPr id="7275" name="Google Shape;7275;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9"/>
          <p:cNvGrpSpPr/>
          <p:nvPr/>
        </p:nvGrpSpPr>
        <p:grpSpPr>
          <a:xfrm>
            <a:off x="3055873" y="2730449"/>
            <a:ext cx="354586" cy="353888"/>
            <a:chOff x="-31094350" y="3194000"/>
            <a:chExt cx="292225" cy="291650"/>
          </a:xfrm>
        </p:grpSpPr>
        <p:sp>
          <p:nvSpPr>
            <p:cNvPr id="7285" name="Google Shape;7285;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9"/>
          <p:cNvGrpSpPr/>
          <p:nvPr/>
        </p:nvGrpSpPr>
        <p:grpSpPr>
          <a:xfrm>
            <a:off x="3056343" y="3200941"/>
            <a:ext cx="353645" cy="354191"/>
            <a:chOff x="-31093575" y="3552550"/>
            <a:chExt cx="291450" cy="291900"/>
          </a:xfrm>
        </p:grpSpPr>
        <p:sp>
          <p:nvSpPr>
            <p:cNvPr id="7294" name="Google Shape;7294;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9"/>
          <p:cNvGrpSpPr/>
          <p:nvPr/>
        </p:nvGrpSpPr>
        <p:grpSpPr>
          <a:xfrm>
            <a:off x="2182711" y="1380546"/>
            <a:ext cx="332593" cy="353645"/>
            <a:chOff x="-34755225" y="3202075"/>
            <a:chExt cx="274100" cy="291450"/>
          </a:xfrm>
        </p:grpSpPr>
        <p:sp>
          <p:nvSpPr>
            <p:cNvPr id="7299" name="Google Shape;7299;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9"/>
          <p:cNvGrpSpPr/>
          <p:nvPr/>
        </p:nvGrpSpPr>
        <p:grpSpPr>
          <a:xfrm>
            <a:off x="3056343" y="3666169"/>
            <a:ext cx="353645" cy="353615"/>
            <a:chOff x="-31093575" y="3911725"/>
            <a:chExt cx="291450" cy="291425"/>
          </a:xfrm>
        </p:grpSpPr>
        <p:sp>
          <p:nvSpPr>
            <p:cNvPr id="7307" name="Google Shape;7307;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9"/>
          <p:cNvGrpSpPr/>
          <p:nvPr/>
        </p:nvGrpSpPr>
        <p:grpSpPr>
          <a:xfrm>
            <a:off x="2165773" y="4123136"/>
            <a:ext cx="356497" cy="354586"/>
            <a:chOff x="-29946000" y="3183175"/>
            <a:chExt cx="293800" cy="292225"/>
          </a:xfrm>
        </p:grpSpPr>
        <p:sp>
          <p:nvSpPr>
            <p:cNvPr id="7310" name="Google Shape;7310;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9"/>
          <p:cNvGrpSpPr/>
          <p:nvPr/>
        </p:nvGrpSpPr>
        <p:grpSpPr>
          <a:xfrm>
            <a:off x="2610305" y="1380289"/>
            <a:ext cx="358408" cy="354161"/>
            <a:chOff x="-34408675" y="3202075"/>
            <a:chExt cx="295375" cy="291875"/>
          </a:xfrm>
        </p:grpSpPr>
        <p:sp>
          <p:nvSpPr>
            <p:cNvPr id="7317" name="Google Shape;7317;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9"/>
          <p:cNvGrpSpPr/>
          <p:nvPr/>
        </p:nvGrpSpPr>
        <p:grpSpPr>
          <a:xfrm>
            <a:off x="2612216" y="1820283"/>
            <a:ext cx="354586" cy="356254"/>
            <a:chOff x="-34405525" y="3558075"/>
            <a:chExt cx="292225" cy="293600"/>
          </a:xfrm>
        </p:grpSpPr>
        <p:sp>
          <p:nvSpPr>
            <p:cNvPr id="7322" name="Google Shape;7322;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9"/>
          <p:cNvGrpSpPr/>
          <p:nvPr/>
        </p:nvGrpSpPr>
        <p:grpSpPr>
          <a:xfrm>
            <a:off x="2611730" y="2256940"/>
            <a:ext cx="355557" cy="353615"/>
            <a:chOff x="-34406325" y="3919600"/>
            <a:chExt cx="293025" cy="291425"/>
          </a:xfrm>
        </p:grpSpPr>
        <p:sp>
          <p:nvSpPr>
            <p:cNvPr id="7326" name="Google Shape;7326;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9"/>
          <p:cNvGrpSpPr/>
          <p:nvPr/>
        </p:nvGrpSpPr>
        <p:grpSpPr>
          <a:xfrm>
            <a:off x="1275628" y="2736303"/>
            <a:ext cx="353645" cy="342179"/>
            <a:chOff x="-32568800" y="3232000"/>
            <a:chExt cx="291450" cy="282000"/>
          </a:xfrm>
        </p:grpSpPr>
        <p:sp>
          <p:nvSpPr>
            <p:cNvPr id="7334" name="Google Shape;7334;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9"/>
          <p:cNvGrpSpPr/>
          <p:nvPr/>
        </p:nvGrpSpPr>
        <p:grpSpPr>
          <a:xfrm>
            <a:off x="1275158" y="3201213"/>
            <a:ext cx="354586" cy="353645"/>
            <a:chOff x="-32569575" y="3586425"/>
            <a:chExt cx="292225" cy="291450"/>
          </a:xfrm>
        </p:grpSpPr>
        <p:sp>
          <p:nvSpPr>
            <p:cNvPr id="7337" name="Google Shape;7337;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9"/>
          <p:cNvGrpSpPr/>
          <p:nvPr/>
        </p:nvGrpSpPr>
        <p:grpSpPr>
          <a:xfrm>
            <a:off x="1266073" y="3665805"/>
            <a:ext cx="372756" cy="354343"/>
            <a:chOff x="-32576675" y="3944600"/>
            <a:chExt cx="307200" cy="292025"/>
          </a:xfrm>
        </p:grpSpPr>
        <p:sp>
          <p:nvSpPr>
            <p:cNvPr id="7340" name="Google Shape;7340;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9"/>
          <p:cNvGrpSpPr/>
          <p:nvPr/>
        </p:nvGrpSpPr>
        <p:grpSpPr>
          <a:xfrm>
            <a:off x="3511040" y="2730100"/>
            <a:ext cx="354586" cy="354586"/>
            <a:chOff x="-30735200" y="3192625"/>
            <a:chExt cx="292225" cy="292225"/>
          </a:xfrm>
        </p:grpSpPr>
        <p:sp>
          <p:nvSpPr>
            <p:cNvPr id="7343" name="Google Shape;7343;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79"/>
          <p:cNvGrpSpPr/>
          <p:nvPr/>
        </p:nvGrpSpPr>
        <p:grpSpPr>
          <a:xfrm>
            <a:off x="3511040" y="3201532"/>
            <a:ext cx="354586" cy="353008"/>
            <a:chOff x="-30735200" y="3552550"/>
            <a:chExt cx="292225" cy="290925"/>
          </a:xfrm>
        </p:grpSpPr>
        <p:sp>
          <p:nvSpPr>
            <p:cNvPr id="7351" name="Google Shape;7351;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9"/>
          <p:cNvGrpSpPr/>
          <p:nvPr/>
        </p:nvGrpSpPr>
        <p:grpSpPr>
          <a:xfrm>
            <a:off x="3511040" y="3666154"/>
            <a:ext cx="354586" cy="353645"/>
            <a:chOff x="-30735200" y="3910925"/>
            <a:chExt cx="292225" cy="291450"/>
          </a:xfrm>
        </p:grpSpPr>
        <p:sp>
          <p:nvSpPr>
            <p:cNvPr id="7354" name="Google Shape;7354;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6" name="Google Shape;7356;p7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7" name="Google Shape;7357;p79"/>
          <p:cNvGrpSpPr/>
          <p:nvPr/>
        </p:nvGrpSpPr>
        <p:grpSpPr>
          <a:xfrm>
            <a:off x="4864547" y="1375808"/>
            <a:ext cx="358971" cy="359224"/>
            <a:chOff x="-57956275" y="3197925"/>
            <a:chExt cx="319000" cy="319225"/>
          </a:xfrm>
        </p:grpSpPr>
        <p:sp>
          <p:nvSpPr>
            <p:cNvPr id="7358" name="Google Shape;7358;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79"/>
          <p:cNvGrpSpPr/>
          <p:nvPr/>
        </p:nvGrpSpPr>
        <p:grpSpPr>
          <a:xfrm>
            <a:off x="4886701" y="1832234"/>
            <a:ext cx="314662" cy="358971"/>
            <a:chOff x="-57940525" y="3590375"/>
            <a:chExt cx="279625" cy="319000"/>
          </a:xfrm>
        </p:grpSpPr>
        <p:sp>
          <p:nvSpPr>
            <p:cNvPr id="7366" name="Google Shape;7366;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9"/>
          <p:cNvGrpSpPr/>
          <p:nvPr/>
        </p:nvGrpSpPr>
        <p:grpSpPr>
          <a:xfrm>
            <a:off x="4857582" y="2273605"/>
            <a:ext cx="358099" cy="358999"/>
            <a:chOff x="-57959425" y="3982600"/>
            <a:chExt cx="318225" cy="319025"/>
          </a:xfrm>
        </p:grpSpPr>
        <p:sp>
          <p:nvSpPr>
            <p:cNvPr id="7372" name="Google Shape;7372;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79"/>
          <p:cNvGrpSpPr/>
          <p:nvPr/>
        </p:nvGrpSpPr>
        <p:grpSpPr>
          <a:xfrm>
            <a:off x="7057749" y="1376934"/>
            <a:ext cx="357226" cy="357226"/>
            <a:chOff x="-55987225" y="3198925"/>
            <a:chExt cx="317450" cy="317450"/>
          </a:xfrm>
        </p:grpSpPr>
        <p:sp>
          <p:nvSpPr>
            <p:cNvPr id="7377" name="Google Shape;7377;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9"/>
          <p:cNvGrpSpPr/>
          <p:nvPr/>
        </p:nvGrpSpPr>
        <p:grpSpPr>
          <a:xfrm>
            <a:off x="7057749" y="1832965"/>
            <a:ext cx="357226" cy="357367"/>
            <a:chOff x="-55987225" y="3591025"/>
            <a:chExt cx="317450" cy="317575"/>
          </a:xfrm>
        </p:grpSpPr>
        <p:sp>
          <p:nvSpPr>
            <p:cNvPr id="7382" name="Google Shape;7382;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9"/>
          <p:cNvGrpSpPr/>
          <p:nvPr/>
        </p:nvGrpSpPr>
        <p:grpSpPr>
          <a:xfrm>
            <a:off x="7071665" y="2273605"/>
            <a:ext cx="358999" cy="358999"/>
            <a:chOff x="-55988800" y="3982600"/>
            <a:chExt cx="319025" cy="319025"/>
          </a:xfrm>
        </p:grpSpPr>
        <p:sp>
          <p:nvSpPr>
            <p:cNvPr id="7388" name="Google Shape;7388;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9"/>
          <p:cNvGrpSpPr/>
          <p:nvPr/>
        </p:nvGrpSpPr>
        <p:grpSpPr>
          <a:xfrm>
            <a:off x="5730184" y="2731562"/>
            <a:ext cx="356326" cy="358971"/>
            <a:chOff x="-54026025" y="3192625"/>
            <a:chExt cx="316650" cy="319000"/>
          </a:xfrm>
        </p:grpSpPr>
        <p:sp>
          <p:nvSpPr>
            <p:cNvPr id="7394" name="Google Shape;7394;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9"/>
          <p:cNvGrpSpPr/>
          <p:nvPr/>
        </p:nvGrpSpPr>
        <p:grpSpPr>
          <a:xfrm>
            <a:off x="5750130" y="3202536"/>
            <a:ext cx="316434" cy="358099"/>
            <a:chOff x="-54007925" y="3584850"/>
            <a:chExt cx="281200" cy="318225"/>
          </a:xfrm>
        </p:grpSpPr>
        <p:sp>
          <p:nvSpPr>
            <p:cNvPr id="7403" name="Google Shape;7403;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79"/>
          <p:cNvGrpSpPr/>
          <p:nvPr/>
        </p:nvGrpSpPr>
        <p:grpSpPr>
          <a:xfrm>
            <a:off x="5750130" y="3664421"/>
            <a:ext cx="316434" cy="358914"/>
            <a:chOff x="-54007925" y="3975575"/>
            <a:chExt cx="281200" cy="318950"/>
          </a:xfrm>
        </p:grpSpPr>
        <p:sp>
          <p:nvSpPr>
            <p:cNvPr id="7410" name="Google Shape;7410;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9"/>
          <p:cNvGrpSpPr/>
          <p:nvPr/>
        </p:nvGrpSpPr>
        <p:grpSpPr>
          <a:xfrm>
            <a:off x="7984996" y="2748891"/>
            <a:ext cx="274770" cy="358492"/>
            <a:chOff x="-52005775" y="3208025"/>
            <a:chExt cx="244175" cy="318575"/>
          </a:xfrm>
        </p:grpSpPr>
        <p:sp>
          <p:nvSpPr>
            <p:cNvPr id="7415" name="Google Shape;7415;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9"/>
          <p:cNvGrpSpPr/>
          <p:nvPr/>
        </p:nvGrpSpPr>
        <p:grpSpPr>
          <a:xfrm>
            <a:off x="5291462" y="1376934"/>
            <a:ext cx="358099" cy="358099"/>
            <a:chOff x="-57568775" y="3198925"/>
            <a:chExt cx="318225" cy="318225"/>
          </a:xfrm>
        </p:grpSpPr>
        <p:sp>
          <p:nvSpPr>
            <p:cNvPr id="7427" name="Google Shape;7427;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79"/>
          <p:cNvGrpSpPr/>
          <p:nvPr/>
        </p:nvGrpSpPr>
        <p:grpSpPr>
          <a:xfrm>
            <a:off x="5313181" y="1832234"/>
            <a:ext cx="314662" cy="358099"/>
            <a:chOff x="-57549075" y="3590375"/>
            <a:chExt cx="279625" cy="318225"/>
          </a:xfrm>
        </p:grpSpPr>
        <p:sp>
          <p:nvSpPr>
            <p:cNvPr id="7434" name="Google Shape;7434;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9"/>
          <p:cNvGrpSpPr/>
          <p:nvPr/>
        </p:nvGrpSpPr>
        <p:grpSpPr>
          <a:xfrm>
            <a:off x="5305378" y="2273605"/>
            <a:ext cx="359871" cy="359871"/>
            <a:chOff x="-57570350" y="3982600"/>
            <a:chExt cx="319800" cy="319800"/>
          </a:xfrm>
        </p:grpSpPr>
        <p:sp>
          <p:nvSpPr>
            <p:cNvPr id="7439" name="Google Shape;7439;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79"/>
          <p:cNvGrpSpPr/>
          <p:nvPr/>
        </p:nvGrpSpPr>
        <p:grpSpPr>
          <a:xfrm>
            <a:off x="7520416" y="1376033"/>
            <a:ext cx="314662" cy="358999"/>
            <a:chOff x="-55576850" y="3198125"/>
            <a:chExt cx="279625" cy="319025"/>
          </a:xfrm>
        </p:grpSpPr>
        <p:sp>
          <p:nvSpPr>
            <p:cNvPr id="7444" name="Google Shape;7444;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9"/>
          <p:cNvGrpSpPr/>
          <p:nvPr/>
        </p:nvGrpSpPr>
        <p:grpSpPr>
          <a:xfrm>
            <a:off x="7497812" y="1832009"/>
            <a:ext cx="359871" cy="358324"/>
            <a:chOff x="-55596550" y="3590175"/>
            <a:chExt cx="319800" cy="318425"/>
          </a:xfrm>
        </p:grpSpPr>
        <p:sp>
          <p:nvSpPr>
            <p:cNvPr id="7449" name="Google Shape;7449;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9"/>
          <p:cNvGrpSpPr/>
          <p:nvPr/>
        </p:nvGrpSpPr>
        <p:grpSpPr>
          <a:xfrm>
            <a:off x="7513049" y="2273351"/>
            <a:ext cx="358999" cy="359252"/>
            <a:chOff x="-55595775" y="3982375"/>
            <a:chExt cx="319025" cy="319250"/>
          </a:xfrm>
        </p:grpSpPr>
        <p:sp>
          <p:nvSpPr>
            <p:cNvPr id="7454" name="Google Shape;7454;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9"/>
          <p:cNvGrpSpPr/>
          <p:nvPr/>
        </p:nvGrpSpPr>
        <p:grpSpPr>
          <a:xfrm>
            <a:off x="6170232" y="2731562"/>
            <a:ext cx="358999" cy="358099"/>
            <a:chOff x="-53635375" y="3192625"/>
            <a:chExt cx="319025" cy="318225"/>
          </a:xfrm>
        </p:grpSpPr>
        <p:sp>
          <p:nvSpPr>
            <p:cNvPr id="7461" name="Google Shape;7461;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9"/>
          <p:cNvGrpSpPr/>
          <p:nvPr/>
        </p:nvGrpSpPr>
        <p:grpSpPr>
          <a:xfrm>
            <a:off x="6192401" y="3202536"/>
            <a:ext cx="314662" cy="358999"/>
            <a:chOff x="-53615675" y="3584850"/>
            <a:chExt cx="279625" cy="319025"/>
          </a:xfrm>
        </p:grpSpPr>
        <p:sp>
          <p:nvSpPr>
            <p:cNvPr id="7465" name="Google Shape;7465;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9"/>
          <p:cNvGrpSpPr/>
          <p:nvPr/>
        </p:nvGrpSpPr>
        <p:grpSpPr>
          <a:xfrm>
            <a:off x="6170246" y="3665461"/>
            <a:ext cx="358971" cy="357874"/>
            <a:chOff x="-53634575" y="3976500"/>
            <a:chExt cx="319000" cy="318025"/>
          </a:xfrm>
        </p:grpSpPr>
        <p:sp>
          <p:nvSpPr>
            <p:cNvPr id="7469" name="Google Shape;7469;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9"/>
          <p:cNvGrpSpPr/>
          <p:nvPr/>
        </p:nvGrpSpPr>
        <p:grpSpPr>
          <a:xfrm>
            <a:off x="7965050" y="3208415"/>
            <a:ext cx="314662" cy="358436"/>
            <a:chOff x="-52023900" y="3590075"/>
            <a:chExt cx="279625" cy="318525"/>
          </a:xfrm>
        </p:grpSpPr>
        <p:sp>
          <p:nvSpPr>
            <p:cNvPr id="7478" name="Google Shape;7478;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9"/>
          <p:cNvGrpSpPr/>
          <p:nvPr/>
        </p:nvGrpSpPr>
        <p:grpSpPr>
          <a:xfrm>
            <a:off x="5728292" y="1376934"/>
            <a:ext cx="358971" cy="358971"/>
            <a:chOff x="-57173375" y="3198925"/>
            <a:chExt cx="319000" cy="319000"/>
          </a:xfrm>
        </p:grpSpPr>
        <p:sp>
          <p:nvSpPr>
            <p:cNvPr id="7486" name="Google Shape;7486;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9"/>
          <p:cNvGrpSpPr/>
          <p:nvPr/>
        </p:nvGrpSpPr>
        <p:grpSpPr>
          <a:xfrm>
            <a:off x="5729178" y="1854374"/>
            <a:ext cx="357198" cy="314690"/>
            <a:chOff x="-57176525" y="3610050"/>
            <a:chExt cx="317425" cy="279650"/>
          </a:xfrm>
        </p:grpSpPr>
        <p:sp>
          <p:nvSpPr>
            <p:cNvPr id="7491" name="Google Shape;7491;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9"/>
          <p:cNvGrpSpPr/>
          <p:nvPr/>
        </p:nvGrpSpPr>
        <p:grpSpPr>
          <a:xfrm>
            <a:off x="7939633" y="1376934"/>
            <a:ext cx="358099" cy="356326"/>
            <a:chOff x="-55202750" y="3198925"/>
            <a:chExt cx="318225" cy="316650"/>
          </a:xfrm>
        </p:grpSpPr>
        <p:sp>
          <p:nvSpPr>
            <p:cNvPr id="7497" name="Google Shape;7497;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79"/>
          <p:cNvGrpSpPr/>
          <p:nvPr/>
        </p:nvGrpSpPr>
        <p:grpSpPr>
          <a:xfrm>
            <a:off x="7950267" y="1832234"/>
            <a:ext cx="336830" cy="358099"/>
            <a:chOff x="-55194875" y="3590375"/>
            <a:chExt cx="299325" cy="318225"/>
          </a:xfrm>
        </p:grpSpPr>
        <p:sp>
          <p:nvSpPr>
            <p:cNvPr id="7500" name="Google Shape;7500;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9"/>
          <p:cNvGrpSpPr/>
          <p:nvPr/>
        </p:nvGrpSpPr>
        <p:grpSpPr>
          <a:xfrm>
            <a:off x="7954884" y="2274505"/>
            <a:ext cx="357198" cy="357198"/>
            <a:chOff x="-55203525" y="3983400"/>
            <a:chExt cx="317425" cy="317425"/>
          </a:xfrm>
        </p:grpSpPr>
        <p:sp>
          <p:nvSpPr>
            <p:cNvPr id="7506" name="Google Shape;7506;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9"/>
          <p:cNvGrpSpPr/>
          <p:nvPr/>
        </p:nvGrpSpPr>
        <p:grpSpPr>
          <a:xfrm>
            <a:off x="6621365" y="2731562"/>
            <a:ext cx="335930" cy="358971"/>
            <a:chOff x="-53232900" y="3192625"/>
            <a:chExt cx="298525" cy="319000"/>
          </a:xfrm>
        </p:grpSpPr>
        <p:sp>
          <p:nvSpPr>
            <p:cNvPr id="7510" name="Google Shape;7510;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9"/>
          <p:cNvGrpSpPr/>
          <p:nvPr/>
        </p:nvGrpSpPr>
        <p:grpSpPr>
          <a:xfrm>
            <a:off x="6610731" y="3202536"/>
            <a:ext cx="357198" cy="356326"/>
            <a:chOff x="-53242350" y="3584850"/>
            <a:chExt cx="317425" cy="316650"/>
          </a:xfrm>
        </p:grpSpPr>
        <p:sp>
          <p:nvSpPr>
            <p:cNvPr id="7519" name="Google Shape;7519;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9"/>
          <p:cNvGrpSpPr/>
          <p:nvPr/>
        </p:nvGrpSpPr>
        <p:grpSpPr>
          <a:xfrm>
            <a:off x="6631999" y="3665236"/>
            <a:ext cx="314662" cy="358999"/>
            <a:chOff x="-53224225" y="3976300"/>
            <a:chExt cx="279625" cy="319025"/>
          </a:xfrm>
        </p:grpSpPr>
        <p:sp>
          <p:nvSpPr>
            <p:cNvPr id="7525" name="Google Shape;7525;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9"/>
          <p:cNvGrpSpPr/>
          <p:nvPr/>
        </p:nvGrpSpPr>
        <p:grpSpPr>
          <a:xfrm>
            <a:off x="7942896" y="3672917"/>
            <a:ext cx="358971" cy="358408"/>
            <a:chOff x="-52043575" y="3983125"/>
            <a:chExt cx="319000" cy="318500"/>
          </a:xfrm>
        </p:grpSpPr>
        <p:sp>
          <p:nvSpPr>
            <p:cNvPr id="7533" name="Google Shape;7533;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9"/>
          <p:cNvGrpSpPr/>
          <p:nvPr/>
        </p:nvGrpSpPr>
        <p:grpSpPr>
          <a:xfrm>
            <a:off x="6196836" y="1376934"/>
            <a:ext cx="314662" cy="358971"/>
            <a:chOff x="-56766175" y="3198925"/>
            <a:chExt cx="279625" cy="319000"/>
          </a:xfrm>
        </p:grpSpPr>
        <p:sp>
          <p:nvSpPr>
            <p:cNvPr id="7543" name="Google Shape;7543;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9"/>
          <p:cNvGrpSpPr/>
          <p:nvPr/>
        </p:nvGrpSpPr>
        <p:grpSpPr>
          <a:xfrm>
            <a:off x="6195950" y="1832234"/>
            <a:ext cx="316434" cy="358099"/>
            <a:chOff x="-56766175" y="3590375"/>
            <a:chExt cx="281200" cy="318225"/>
          </a:xfrm>
        </p:grpSpPr>
        <p:sp>
          <p:nvSpPr>
            <p:cNvPr id="7551" name="Google Shape;7551;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9"/>
          <p:cNvGrpSpPr/>
          <p:nvPr/>
        </p:nvGrpSpPr>
        <p:grpSpPr>
          <a:xfrm>
            <a:off x="6232906" y="2273605"/>
            <a:ext cx="272126" cy="358099"/>
            <a:chOff x="-56747275" y="3982600"/>
            <a:chExt cx="241825" cy="318225"/>
          </a:xfrm>
        </p:grpSpPr>
        <p:sp>
          <p:nvSpPr>
            <p:cNvPr id="7556" name="Google Shape;7556;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9"/>
          <p:cNvGrpSpPr/>
          <p:nvPr/>
        </p:nvGrpSpPr>
        <p:grpSpPr>
          <a:xfrm>
            <a:off x="4840657" y="3215842"/>
            <a:ext cx="358999" cy="342991"/>
            <a:chOff x="-54812875" y="3596675"/>
            <a:chExt cx="319025" cy="304800"/>
          </a:xfrm>
        </p:grpSpPr>
        <p:sp>
          <p:nvSpPr>
            <p:cNvPr id="7564" name="Google Shape;7564;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1" name="Google Shape;7571;p7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3" name="Google Shape;7573;p79"/>
          <p:cNvGrpSpPr/>
          <p:nvPr/>
        </p:nvGrpSpPr>
        <p:grpSpPr>
          <a:xfrm>
            <a:off x="4862826" y="3672326"/>
            <a:ext cx="314662" cy="358099"/>
            <a:chOff x="-54793175" y="3982600"/>
            <a:chExt cx="279625" cy="318225"/>
          </a:xfrm>
        </p:grpSpPr>
        <p:sp>
          <p:nvSpPr>
            <p:cNvPr id="7574" name="Google Shape;7574;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9"/>
          <p:cNvGrpSpPr/>
          <p:nvPr/>
        </p:nvGrpSpPr>
        <p:grpSpPr>
          <a:xfrm>
            <a:off x="7074284" y="2731562"/>
            <a:ext cx="314662" cy="358099"/>
            <a:chOff x="-52832000" y="3192625"/>
            <a:chExt cx="279625" cy="318225"/>
          </a:xfrm>
        </p:grpSpPr>
        <p:sp>
          <p:nvSpPr>
            <p:cNvPr id="7582" name="Google Shape;7582;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9"/>
          <p:cNvGrpSpPr/>
          <p:nvPr/>
        </p:nvGrpSpPr>
        <p:grpSpPr>
          <a:xfrm>
            <a:off x="5760817" y="2272929"/>
            <a:ext cx="323524" cy="358774"/>
            <a:chOff x="-57162350" y="3982000"/>
            <a:chExt cx="287500" cy="318825"/>
          </a:xfrm>
        </p:grpSpPr>
        <p:sp>
          <p:nvSpPr>
            <p:cNvPr id="7591" name="Google Shape;7591;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9"/>
          <p:cNvGrpSpPr/>
          <p:nvPr/>
        </p:nvGrpSpPr>
        <p:grpSpPr>
          <a:xfrm>
            <a:off x="7052130" y="3203436"/>
            <a:ext cx="358971" cy="357198"/>
            <a:chOff x="-52851675" y="3585650"/>
            <a:chExt cx="319000" cy="317425"/>
          </a:xfrm>
        </p:grpSpPr>
        <p:sp>
          <p:nvSpPr>
            <p:cNvPr id="7600" name="Google Shape;7600;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9"/>
          <p:cNvGrpSpPr/>
          <p:nvPr/>
        </p:nvGrpSpPr>
        <p:grpSpPr>
          <a:xfrm>
            <a:off x="7074284" y="3665236"/>
            <a:ext cx="314662" cy="358999"/>
            <a:chOff x="-52832000" y="3976300"/>
            <a:chExt cx="279625" cy="319025"/>
          </a:xfrm>
        </p:grpSpPr>
        <p:sp>
          <p:nvSpPr>
            <p:cNvPr id="7607" name="Google Shape;7607;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79"/>
          <p:cNvGrpSpPr/>
          <p:nvPr/>
        </p:nvGrpSpPr>
        <p:grpSpPr>
          <a:xfrm>
            <a:off x="6191490" y="4119884"/>
            <a:ext cx="316434" cy="358099"/>
            <a:chOff x="-51633225" y="3198925"/>
            <a:chExt cx="281200" cy="318225"/>
          </a:xfrm>
        </p:grpSpPr>
        <p:sp>
          <p:nvSpPr>
            <p:cNvPr id="7613" name="Google Shape;7613;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9"/>
          <p:cNvGrpSpPr/>
          <p:nvPr/>
        </p:nvGrpSpPr>
        <p:grpSpPr>
          <a:xfrm>
            <a:off x="6610314" y="1377806"/>
            <a:ext cx="365188" cy="357226"/>
            <a:chOff x="-56396775" y="3199700"/>
            <a:chExt cx="324525" cy="317450"/>
          </a:xfrm>
        </p:grpSpPr>
        <p:sp>
          <p:nvSpPr>
            <p:cNvPr id="7621" name="Google Shape;7621;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9"/>
          <p:cNvGrpSpPr/>
          <p:nvPr/>
        </p:nvGrpSpPr>
        <p:grpSpPr>
          <a:xfrm>
            <a:off x="6613408" y="1843740"/>
            <a:ext cx="358999" cy="335958"/>
            <a:chOff x="-56394425" y="3600600"/>
            <a:chExt cx="319025" cy="298550"/>
          </a:xfrm>
        </p:grpSpPr>
        <p:sp>
          <p:nvSpPr>
            <p:cNvPr id="7628" name="Google Shape;7628;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9"/>
          <p:cNvGrpSpPr/>
          <p:nvPr/>
        </p:nvGrpSpPr>
        <p:grpSpPr>
          <a:xfrm>
            <a:off x="6644175" y="2274505"/>
            <a:ext cx="327068" cy="357198"/>
            <a:chOff x="-56379450" y="3983400"/>
            <a:chExt cx="290650" cy="317425"/>
          </a:xfrm>
        </p:grpSpPr>
        <p:sp>
          <p:nvSpPr>
            <p:cNvPr id="7632" name="Google Shape;7632;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9"/>
          <p:cNvGrpSpPr/>
          <p:nvPr/>
        </p:nvGrpSpPr>
        <p:grpSpPr>
          <a:xfrm>
            <a:off x="5307879" y="2738651"/>
            <a:ext cx="316434" cy="358971"/>
            <a:chOff x="-54401725" y="3198925"/>
            <a:chExt cx="281200" cy="319000"/>
          </a:xfrm>
        </p:grpSpPr>
        <p:sp>
          <p:nvSpPr>
            <p:cNvPr id="7641" name="Google Shape;7641;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9"/>
          <p:cNvGrpSpPr/>
          <p:nvPr/>
        </p:nvGrpSpPr>
        <p:grpSpPr>
          <a:xfrm>
            <a:off x="5308766" y="3208753"/>
            <a:ext cx="314662" cy="358099"/>
            <a:chOff x="-54401725" y="3590375"/>
            <a:chExt cx="279625" cy="318225"/>
          </a:xfrm>
        </p:grpSpPr>
        <p:sp>
          <p:nvSpPr>
            <p:cNvPr id="7653" name="Google Shape;7653;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9"/>
          <p:cNvGrpSpPr/>
          <p:nvPr/>
        </p:nvGrpSpPr>
        <p:grpSpPr>
          <a:xfrm>
            <a:off x="5306557" y="3672326"/>
            <a:ext cx="319079" cy="358099"/>
            <a:chOff x="-54403300" y="3982600"/>
            <a:chExt cx="283550" cy="318225"/>
          </a:xfrm>
        </p:grpSpPr>
        <p:sp>
          <p:nvSpPr>
            <p:cNvPr id="7660" name="Google Shape;7660;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9"/>
          <p:cNvGrpSpPr/>
          <p:nvPr/>
        </p:nvGrpSpPr>
        <p:grpSpPr>
          <a:xfrm>
            <a:off x="7493951" y="2733559"/>
            <a:ext cx="356298" cy="356973"/>
            <a:chOff x="-52458650" y="3194400"/>
            <a:chExt cx="316625" cy="317225"/>
          </a:xfrm>
        </p:grpSpPr>
        <p:sp>
          <p:nvSpPr>
            <p:cNvPr id="7666" name="Google Shape;7666;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9"/>
          <p:cNvGrpSpPr/>
          <p:nvPr/>
        </p:nvGrpSpPr>
        <p:grpSpPr>
          <a:xfrm>
            <a:off x="4862826" y="2738651"/>
            <a:ext cx="314662" cy="358971"/>
            <a:chOff x="-54793175" y="3198925"/>
            <a:chExt cx="279625" cy="319000"/>
          </a:xfrm>
        </p:grpSpPr>
        <p:sp>
          <p:nvSpPr>
            <p:cNvPr id="7675" name="Google Shape;7675;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79"/>
          <p:cNvGrpSpPr/>
          <p:nvPr/>
        </p:nvGrpSpPr>
        <p:grpSpPr>
          <a:xfrm>
            <a:off x="7503249" y="3202536"/>
            <a:ext cx="337703" cy="357845"/>
            <a:chOff x="-52450000" y="3584850"/>
            <a:chExt cx="300100" cy="318000"/>
          </a:xfrm>
        </p:grpSpPr>
        <p:sp>
          <p:nvSpPr>
            <p:cNvPr id="7683" name="Google Shape;7683;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79"/>
          <p:cNvGrpSpPr/>
          <p:nvPr/>
        </p:nvGrpSpPr>
        <p:grpSpPr>
          <a:xfrm>
            <a:off x="7514769" y="3667009"/>
            <a:ext cx="314662" cy="357226"/>
            <a:chOff x="-52440550" y="3977875"/>
            <a:chExt cx="279625" cy="317450"/>
          </a:xfrm>
        </p:grpSpPr>
        <p:sp>
          <p:nvSpPr>
            <p:cNvPr id="7691" name="Google Shape;7691;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9"/>
          <p:cNvGrpSpPr/>
          <p:nvPr/>
        </p:nvGrpSpPr>
        <p:grpSpPr>
          <a:xfrm>
            <a:off x="6626703" y="4123215"/>
            <a:ext cx="314662" cy="358999"/>
            <a:chOff x="-51623775" y="3584850"/>
            <a:chExt cx="279625" cy="319025"/>
          </a:xfrm>
        </p:grpSpPr>
        <p:sp>
          <p:nvSpPr>
            <p:cNvPr id="7700" name="Google Shape;7700;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9" name="Google Shape;7709;p7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10" name="Google Shape;7710;p7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4" name="Shape 7714"/>
        <p:cNvGrpSpPr/>
        <p:nvPr/>
      </p:nvGrpSpPr>
      <p:grpSpPr>
        <a:xfrm>
          <a:off x="0" y="0"/>
          <a:ext cx="0" cy="0"/>
          <a:chOff x="0" y="0"/>
          <a:chExt cx="0" cy="0"/>
        </a:xfrm>
      </p:grpSpPr>
      <p:grpSp>
        <p:nvGrpSpPr>
          <p:cNvPr id="7715" name="Google Shape;7715;p80"/>
          <p:cNvGrpSpPr/>
          <p:nvPr/>
        </p:nvGrpSpPr>
        <p:grpSpPr>
          <a:xfrm>
            <a:off x="866775" y="1386849"/>
            <a:ext cx="276003" cy="357300"/>
            <a:chOff x="-50469125" y="3183175"/>
            <a:chExt cx="233150" cy="301825"/>
          </a:xfrm>
        </p:grpSpPr>
        <p:sp>
          <p:nvSpPr>
            <p:cNvPr id="7716" name="Google Shape;7716;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0"/>
          <p:cNvGrpSpPr/>
          <p:nvPr/>
        </p:nvGrpSpPr>
        <p:grpSpPr>
          <a:xfrm>
            <a:off x="826674" y="1822251"/>
            <a:ext cx="356205" cy="355288"/>
            <a:chOff x="-50504575" y="3550975"/>
            <a:chExt cx="300900" cy="300125"/>
          </a:xfrm>
        </p:grpSpPr>
        <p:sp>
          <p:nvSpPr>
            <p:cNvPr id="7720" name="Google Shape;7720;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0"/>
          <p:cNvGrpSpPr/>
          <p:nvPr/>
        </p:nvGrpSpPr>
        <p:grpSpPr>
          <a:xfrm>
            <a:off x="826674" y="2260493"/>
            <a:ext cx="356205" cy="354341"/>
            <a:chOff x="-50503000" y="3921175"/>
            <a:chExt cx="300900" cy="299325"/>
          </a:xfrm>
        </p:grpSpPr>
        <p:sp>
          <p:nvSpPr>
            <p:cNvPr id="7725" name="Google Shape;7725;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0"/>
          <p:cNvGrpSpPr/>
          <p:nvPr/>
        </p:nvGrpSpPr>
        <p:grpSpPr>
          <a:xfrm>
            <a:off x="3030727" y="1406411"/>
            <a:ext cx="355258" cy="356205"/>
            <a:chOff x="-48630025" y="3199700"/>
            <a:chExt cx="300100" cy="300900"/>
          </a:xfrm>
        </p:grpSpPr>
        <p:sp>
          <p:nvSpPr>
            <p:cNvPr id="7731" name="Google Shape;7731;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0"/>
          <p:cNvGrpSpPr/>
          <p:nvPr/>
        </p:nvGrpSpPr>
        <p:grpSpPr>
          <a:xfrm>
            <a:off x="3030727" y="1843707"/>
            <a:ext cx="355258" cy="355258"/>
            <a:chOff x="-48630025" y="3569100"/>
            <a:chExt cx="300100" cy="300100"/>
          </a:xfrm>
        </p:grpSpPr>
        <p:sp>
          <p:nvSpPr>
            <p:cNvPr id="7735" name="Google Shape;7735;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0"/>
          <p:cNvGrpSpPr/>
          <p:nvPr/>
        </p:nvGrpSpPr>
        <p:grpSpPr>
          <a:xfrm>
            <a:off x="3031201" y="2281003"/>
            <a:ext cx="354311" cy="353394"/>
            <a:chOff x="-48629225" y="3938500"/>
            <a:chExt cx="299300" cy="298525"/>
          </a:xfrm>
        </p:grpSpPr>
        <p:sp>
          <p:nvSpPr>
            <p:cNvPr id="7746" name="Google Shape;7746;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0"/>
          <p:cNvGrpSpPr/>
          <p:nvPr/>
        </p:nvGrpSpPr>
        <p:grpSpPr>
          <a:xfrm>
            <a:off x="1766604" y="2752344"/>
            <a:ext cx="311458" cy="354341"/>
            <a:chOff x="-46762575" y="3200500"/>
            <a:chExt cx="263100" cy="299325"/>
          </a:xfrm>
        </p:grpSpPr>
        <p:sp>
          <p:nvSpPr>
            <p:cNvPr id="7751" name="Google Shape;7751;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0"/>
          <p:cNvGrpSpPr/>
          <p:nvPr/>
        </p:nvGrpSpPr>
        <p:grpSpPr>
          <a:xfrm>
            <a:off x="1744689" y="3211066"/>
            <a:ext cx="355288" cy="312375"/>
            <a:chOff x="-46779900" y="3588000"/>
            <a:chExt cx="300125" cy="263875"/>
          </a:xfrm>
        </p:grpSpPr>
        <p:sp>
          <p:nvSpPr>
            <p:cNvPr id="7757" name="Google Shape;7757;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0"/>
          <p:cNvGrpSpPr/>
          <p:nvPr/>
        </p:nvGrpSpPr>
        <p:grpSpPr>
          <a:xfrm>
            <a:off x="1745162" y="3625988"/>
            <a:ext cx="354341" cy="353394"/>
            <a:chOff x="-46779100" y="3938500"/>
            <a:chExt cx="299325" cy="298525"/>
          </a:xfrm>
        </p:grpSpPr>
        <p:sp>
          <p:nvSpPr>
            <p:cNvPr id="7762" name="Google Shape;7762;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0"/>
          <p:cNvGrpSpPr/>
          <p:nvPr/>
        </p:nvGrpSpPr>
        <p:grpSpPr>
          <a:xfrm>
            <a:off x="3952900" y="2758855"/>
            <a:ext cx="355258" cy="355288"/>
            <a:chOff x="-44924250" y="3206000"/>
            <a:chExt cx="300100" cy="300125"/>
          </a:xfrm>
        </p:grpSpPr>
        <p:sp>
          <p:nvSpPr>
            <p:cNvPr id="7765" name="Google Shape;7765;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0"/>
          <p:cNvGrpSpPr/>
          <p:nvPr/>
        </p:nvGrpSpPr>
        <p:grpSpPr>
          <a:xfrm>
            <a:off x="1267386" y="1386849"/>
            <a:ext cx="355258" cy="355258"/>
            <a:chOff x="-50134375" y="3183175"/>
            <a:chExt cx="300100" cy="300100"/>
          </a:xfrm>
        </p:grpSpPr>
        <p:sp>
          <p:nvSpPr>
            <p:cNvPr id="7771" name="Google Shape;7771;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0"/>
          <p:cNvGrpSpPr/>
          <p:nvPr/>
        </p:nvGrpSpPr>
        <p:grpSpPr>
          <a:xfrm>
            <a:off x="1267386" y="1822251"/>
            <a:ext cx="355258" cy="355288"/>
            <a:chOff x="-50134375" y="3550975"/>
            <a:chExt cx="300100" cy="300125"/>
          </a:xfrm>
        </p:grpSpPr>
        <p:sp>
          <p:nvSpPr>
            <p:cNvPr id="7782" name="Google Shape;7782;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0"/>
          <p:cNvGrpSpPr/>
          <p:nvPr/>
        </p:nvGrpSpPr>
        <p:grpSpPr>
          <a:xfrm>
            <a:off x="1267386" y="2259783"/>
            <a:ext cx="355258" cy="355051"/>
            <a:chOff x="-50134375" y="3920575"/>
            <a:chExt cx="300100" cy="299925"/>
          </a:xfrm>
        </p:grpSpPr>
        <p:sp>
          <p:nvSpPr>
            <p:cNvPr id="7785" name="Google Shape;7785;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0"/>
          <p:cNvGrpSpPr/>
          <p:nvPr/>
        </p:nvGrpSpPr>
        <p:grpSpPr>
          <a:xfrm>
            <a:off x="3478110" y="1407358"/>
            <a:ext cx="357123" cy="355258"/>
            <a:chOff x="-48262200" y="3200500"/>
            <a:chExt cx="301675" cy="300100"/>
          </a:xfrm>
        </p:grpSpPr>
        <p:sp>
          <p:nvSpPr>
            <p:cNvPr id="7789" name="Google Shape;7789;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0"/>
          <p:cNvGrpSpPr/>
          <p:nvPr/>
        </p:nvGrpSpPr>
        <p:grpSpPr>
          <a:xfrm>
            <a:off x="3507483" y="1844447"/>
            <a:ext cx="298377" cy="354519"/>
            <a:chOff x="-48233050" y="3569725"/>
            <a:chExt cx="252050" cy="299475"/>
          </a:xfrm>
        </p:grpSpPr>
        <p:sp>
          <p:nvSpPr>
            <p:cNvPr id="7799" name="Google Shape;7799;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80"/>
          <p:cNvGrpSpPr/>
          <p:nvPr/>
        </p:nvGrpSpPr>
        <p:grpSpPr>
          <a:xfrm>
            <a:off x="3531248" y="2278191"/>
            <a:ext cx="250847" cy="358070"/>
            <a:chOff x="-48216525" y="3936125"/>
            <a:chExt cx="211900" cy="302475"/>
          </a:xfrm>
        </p:grpSpPr>
        <p:sp>
          <p:nvSpPr>
            <p:cNvPr id="7803" name="Google Shape;7803;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0"/>
          <p:cNvGrpSpPr/>
          <p:nvPr/>
        </p:nvGrpSpPr>
        <p:grpSpPr>
          <a:xfrm>
            <a:off x="2186966" y="2753261"/>
            <a:ext cx="355258" cy="355288"/>
            <a:chOff x="-46410500" y="3201275"/>
            <a:chExt cx="300100" cy="300125"/>
          </a:xfrm>
        </p:grpSpPr>
        <p:sp>
          <p:nvSpPr>
            <p:cNvPr id="7808" name="Google Shape;7808;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0"/>
          <p:cNvGrpSpPr/>
          <p:nvPr/>
        </p:nvGrpSpPr>
        <p:grpSpPr>
          <a:xfrm>
            <a:off x="2186966" y="3188692"/>
            <a:ext cx="355258" cy="356205"/>
            <a:chOff x="-46409700" y="3569100"/>
            <a:chExt cx="300100" cy="300900"/>
          </a:xfrm>
        </p:grpSpPr>
        <p:sp>
          <p:nvSpPr>
            <p:cNvPr id="7814" name="Google Shape;7814;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0"/>
          <p:cNvGrpSpPr/>
          <p:nvPr/>
        </p:nvGrpSpPr>
        <p:grpSpPr>
          <a:xfrm>
            <a:off x="2174847" y="3624124"/>
            <a:ext cx="379497" cy="358070"/>
            <a:chOff x="-46422300" y="3936925"/>
            <a:chExt cx="320575" cy="302475"/>
          </a:xfrm>
        </p:grpSpPr>
        <p:sp>
          <p:nvSpPr>
            <p:cNvPr id="7820" name="Google Shape;7820;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0"/>
          <p:cNvGrpSpPr/>
          <p:nvPr/>
        </p:nvGrpSpPr>
        <p:grpSpPr>
          <a:xfrm>
            <a:off x="3952426" y="3178452"/>
            <a:ext cx="356205" cy="355258"/>
            <a:chOff x="-44914800" y="3560450"/>
            <a:chExt cx="300900" cy="300100"/>
          </a:xfrm>
        </p:grpSpPr>
        <p:sp>
          <p:nvSpPr>
            <p:cNvPr id="7823" name="Google Shape;7823;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0"/>
          <p:cNvGrpSpPr/>
          <p:nvPr/>
        </p:nvGrpSpPr>
        <p:grpSpPr>
          <a:xfrm>
            <a:off x="1707478" y="1387086"/>
            <a:ext cx="354311" cy="354104"/>
            <a:chOff x="-49764975" y="3183375"/>
            <a:chExt cx="299300" cy="299125"/>
          </a:xfrm>
        </p:grpSpPr>
        <p:sp>
          <p:nvSpPr>
            <p:cNvPr id="7829" name="Google Shape;7829;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80"/>
          <p:cNvGrpSpPr/>
          <p:nvPr/>
        </p:nvGrpSpPr>
        <p:grpSpPr>
          <a:xfrm>
            <a:off x="1707478" y="1822547"/>
            <a:ext cx="354311" cy="355909"/>
            <a:chOff x="-49764975" y="3551225"/>
            <a:chExt cx="299300" cy="300650"/>
          </a:xfrm>
        </p:grpSpPr>
        <p:sp>
          <p:nvSpPr>
            <p:cNvPr id="7839" name="Google Shape;7839;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0"/>
          <p:cNvGrpSpPr/>
          <p:nvPr/>
        </p:nvGrpSpPr>
        <p:grpSpPr>
          <a:xfrm>
            <a:off x="1705140" y="2259310"/>
            <a:ext cx="358987" cy="355525"/>
            <a:chOff x="-49766550" y="3920175"/>
            <a:chExt cx="303250" cy="300325"/>
          </a:xfrm>
        </p:grpSpPr>
        <p:sp>
          <p:nvSpPr>
            <p:cNvPr id="7851" name="Google Shape;7851;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0"/>
          <p:cNvGrpSpPr/>
          <p:nvPr/>
        </p:nvGrpSpPr>
        <p:grpSpPr>
          <a:xfrm>
            <a:off x="3920671" y="1407358"/>
            <a:ext cx="357123" cy="354341"/>
            <a:chOff x="-47892800" y="3200500"/>
            <a:chExt cx="301675" cy="299325"/>
          </a:xfrm>
        </p:grpSpPr>
        <p:sp>
          <p:nvSpPr>
            <p:cNvPr id="7856" name="Google Shape;7856;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0"/>
          <p:cNvGrpSpPr/>
          <p:nvPr/>
        </p:nvGrpSpPr>
        <p:grpSpPr>
          <a:xfrm>
            <a:off x="3984537" y="1843707"/>
            <a:ext cx="229391" cy="355258"/>
            <a:chOff x="-47839250" y="3569100"/>
            <a:chExt cx="193775" cy="300100"/>
          </a:xfrm>
        </p:grpSpPr>
        <p:sp>
          <p:nvSpPr>
            <p:cNvPr id="7863" name="Google Shape;7863;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0"/>
          <p:cNvGrpSpPr/>
          <p:nvPr/>
        </p:nvGrpSpPr>
        <p:grpSpPr>
          <a:xfrm>
            <a:off x="3921603" y="2280056"/>
            <a:ext cx="355258" cy="356205"/>
            <a:chOff x="-47892800" y="3937700"/>
            <a:chExt cx="300100" cy="300900"/>
          </a:xfrm>
        </p:grpSpPr>
        <p:sp>
          <p:nvSpPr>
            <p:cNvPr id="7870" name="Google Shape;7870;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0"/>
          <p:cNvGrpSpPr/>
          <p:nvPr/>
        </p:nvGrpSpPr>
        <p:grpSpPr>
          <a:xfrm>
            <a:off x="2626898" y="2773770"/>
            <a:ext cx="355258" cy="311458"/>
            <a:chOff x="-46042675" y="3218600"/>
            <a:chExt cx="300100" cy="263100"/>
          </a:xfrm>
        </p:grpSpPr>
        <p:sp>
          <p:nvSpPr>
            <p:cNvPr id="7879" name="Google Shape;7879;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0"/>
          <p:cNvGrpSpPr/>
          <p:nvPr/>
        </p:nvGrpSpPr>
        <p:grpSpPr>
          <a:xfrm>
            <a:off x="2626898" y="3188219"/>
            <a:ext cx="355258" cy="323118"/>
            <a:chOff x="-46042675" y="3568700"/>
            <a:chExt cx="300100" cy="272950"/>
          </a:xfrm>
        </p:grpSpPr>
        <p:sp>
          <p:nvSpPr>
            <p:cNvPr id="7886" name="Google Shape;7886;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0"/>
          <p:cNvGrpSpPr/>
          <p:nvPr/>
        </p:nvGrpSpPr>
        <p:grpSpPr>
          <a:xfrm>
            <a:off x="2668849" y="3625189"/>
            <a:ext cx="271357" cy="356057"/>
            <a:chOff x="-46007225" y="3937825"/>
            <a:chExt cx="229225" cy="300775"/>
          </a:xfrm>
        </p:grpSpPr>
        <p:sp>
          <p:nvSpPr>
            <p:cNvPr id="7891" name="Google Shape;7891;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0"/>
          <p:cNvGrpSpPr/>
          <p:nvPr/>
        </p:nvGrpSpPr>
        <p:grpSpPr>
          <a:xfrm>
            <a:off x="3974341" y="3615275"/>
            <a:ext cx="312375" cy="357596"/>
            <a:chOff x="-44895900" y="3929450"/>
            <a:chExt cx="263875" cy="302075"/>
          </a:xfrm>
        </p:grpSpPr>
        <p:sp>
          <p:nvSpPr>
            <p:cNvPr id="7902" name="Google Shape;7902;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0"/>
          <p:cNvGrpSpPr/>
          <p:nvPr/>
        </p:nvGrpSpPr>
        <p:grpSpPr>
          <a:xfrm>
            <a:off x="2148160" y="1398036"/>
            <a:ext cx="356205" cy="332885"/>
            <a:chOff x="-49397175" y="3192625"/>
            <a:chExt cx="300900" cy="281200"/>
          </a:xfrm>
        </p:grpSpPr>
        <p:sp>
          <p:nvSpPr>
            <p:cNvPr id="7909" name="Google Shape;7909;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0"/>
          <p:cNvGrpSpPr/>
          <p:nvPr/>
        </p:nvGrpSpPr>
        <p:grpSpPr>
          <a:xfrm>
            <a:off x="2174263" y="1822251"/>
            <a:ext cx="304000" cy="356205"/>
            <a:chOff x="-49375900" y="3550975"/>
            <a:chExt cx="256800" cy="300900"/>
          </a:xfrm>
        </p:grpSpPr>
        <p:sp>
          <p:nvSpPr>
            <p:cNvPr id="7917" name="Google Shape;7917;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0"/>
          <p:cNvGrpSpPr/>
          <p:nvPr/>
        </p:nvGrpSpPr>
        <p:grpSpPr>
          <a:xfrm>
            <a:off x="2169616" y="2259546"/>
            <a:ext cx="313293" cy="356205"/>
            <a:chOff x="-49378250" y="3920375"/>
            <a:chExt cx="264650" cy="300900"/>
          </a:xfrm>
        </p:grpSpPr>
        <p:sp>
          <p:nvSpPr>
            <p:cNvPr id="7929" name="Google Shape;7929;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0"/>
          <p:cNvGrpSpPr/>
          <p:nvPr/>
        </p:nvGrpSpPr>
        <p:grpSpPr>
          <a:xfrm>
            <a:off x="888604" y="2752344"/>
            <a:ext cx="312375" cy="357123"/>
            <a:chOff x="-47505300" y="3200500"/>
            <a:chExt cx="263875" cy="301675"/>
          </a:xfrm>
        </p:grpSpPr>
        <p:sp>
          <p:nvSpPr>
            <p:cNvPr id="7937" name="Google Shape;7937;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0"/>
          <p:cNvGrpSpPr/>
          <p:nvPr/>
        </p:nvGrpSpPr>
        <p:grpSpPr>
          <a:xfrm>
            <a:off x="866704" y="3188692"/>
            <a:ext cx="356176" cy="355051"/>
            <a:chOff x="-47524975" y="3569100"/>
            <a:chExt cx="300875" cy="299925"/>
          </a:xfrm>
        </p:grpSpPr>
        <p:sp>
          <p:nvSpPr>
            <p:cNvPr id="7951" name="Google Shape;7951;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80"/>
          <p:cNvGrpSpPr/>
          <p:nvPr/>
        </p:nvGrpSpPr>
        <p:grpSpPr>
          <a:xfrm>
            <a:off x="867162" y="3667954"/>
            <a:ext cx="355258" cy="270410"/>
            <a:chOff x="-47523400" y="3973950"/>
            <a:chExt cx="300100" cy="228425"/>
          </a:xfrm>
        </p:grpSpPr>
        <p:sp>
          <p:nvSpPr>
            <p:cNvPr id="7957" name="Google Shape;7957;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0"/>
          <p:cNvGrpSpPr/>
          <p:nvPr/>
        </p:nvGrpSpPr>
        <p:grpSpPr>
          <a:xfrm>
            <a:off x="3072283" y="2750953"/>
            <a:ext cx="354341" cy="357596"/>
            <a:chOff x="-45673275" y="3199325"/>
            <a:chExt cx="299325" cy="302075"/>
          </a:xfrm>
        </p:grpSpPr>
        <p:sp>
          <p:nvSpPr>
            <p:cNvPr id="7963" name="Google Shape;7963;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0"/>
          <p:cNvGrpSpPr/>
          <p:nvPr/>
        </p:nvGrpSpPr>
        <p:grpSpPr>
          <a:xfrm>
            <a:off x="3071351" y="3209202"/>
            <a:ext cx="356205" cy="314240"/>
            <a:chOff x="-45674075" y="3586425"/>
            <a:chExt cx="300900" cy="265450"/>
          </a:xfrm>
        </p:grpSpPr>
        <p:sp>
          <p:nvSpPr>
            <p:cNvPr id="7967" name="Google Shape;7967;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0"/>
          <p:cNvGrpSpPr/>
          <p:nvPr/>
        </p:nvGrpSpPr>
        <p:grpSpPr>
          <a:xfrm>
            <a:off x="3072283" y="3625041"/>
            <a:ext cx="354341" cy="356205"/>
            <a:chOff x="-45673275" y="3937700"/>
            <a:chExt cx="299325" cy="300900"/>
          </a:xfrm>
        </p:grpSpPr>
        <p:sp>
          <p:nvSpPr>
            <p:cNvPr id="7970" name="Google Shape;7970;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0"/>
          <p:cNvGrpSpPr/>
          <p:nvPr/>
        </p:nvGrpSpPr>
        <p:grpSpPr>
          <a:xfrm>
            <a:off x="2186449" y="4117825"/>
            <a:ext cx="356205" cy="356205"/>
            <a:chOff x="-44512325" y="3176075"/>
            <a:chExt cx="300900" cy="300900"/>
          </a:xfrm>
        </p:grpSpPr>
        <p:sp>
          <p:nvSpPr>
            <p:cNvPr id="7977" name="Google Shape;7977;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80"/>
          <p:cNvGrpSpPr/>
          <p:nvPr/>
        </p:nvGrpSpPr>
        <p:grpSpPr>
          <a:xfrm>
            <a:off x="2589789" y="1386849"/>
            <a:ext cx="354341" cy="354341"/>
            <a:chOff x="-49027775" y="3183175"/>
            <a:chExt cx="299325" cy="299325"/>
          </a:xfrm>
        </p:grpSpPr>
        <p:sp>
          <p:nvSpPr>
            <p:cNvPr id="7981" name="Google Shape;7981;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80"/>
          <p:cNvGrpSpPr/>
          <p:nvPr/>
        </p:nvGrpSpPr>
        <p:grpSpPr>
          <a:xfrm>
            <a:off x="2589330" y="1822251"/>
            <a:ext cx="355258" cy="357152"/>
            <a:chOff x="-49027775" y="3550975"/>
            <a:chExt cx="300100" cy="301700"/>
          </a:xfrm>
        </p:grpSpPr>
        <p:sp>
          <p:nvSpPr>
            <p:cNvPr id="7986" name="Google Shape;7986;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0"/>
          <p:cNvGrpSpPr/>
          <p:nvPr/>
        </p:nvGrpSpPr>
        <p:grpSpPr>
          <a:xfrm>
            <a:off x="2587406" y="2259310"/>
            <a:ext cx="359106" cy="355525"/>
            <a:chOff x="-49031025" y="3920175"/>
            <a:chExt cx="303350" cy="300325"/>
          </a:xfrm>
        </p:grpSpPr>
        <p:sp>
          <p:nvSpPr>
            <p:cNvPr id="7997" name="Google Shape;7997;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0"/>
          <p:cNvGrpSpPr/>
          <p:nvPr/>
        </p:nvGrpSpPr>
        <p:grpSpPr>
          <a:xfrm>
            <a:off x="1303511" y="2752344"/>
            <a:ext cx="356176" cy="354341"/>
            <a:chOff x="-47155575" y="3200500"/>
            <a:chExt cx="300875" cy="299325"/>
          </a:xfrm>
        </p:grpSpPr>
        <p:sp>
          <p:nvSpPr>
            <p:cNvPr id="8004" name="Google Shape;8004;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0"/>
          <p:cNvGrpSpPr/>
          <p:nvPr/>
        </p:nvGrpSpPr>
        <p:grpSpPr>
          <a:xfrm>
            <a:off x="1303970" y="3188692"/>
            <a:ext cx="355258" cy="355258"/>
            <a:chOff x="-47154800" y="3569100"/>
            <a:chExt cx="300100" cy="300100"/>
          </a:xfrm>
        </p:grpSpPr>
        <p:sp>
          <p:nvSpPr>
            <p:cNvPr id="8011" name="Google Shape;8011;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0"/>
          <p:cNvGrpSpPr/>
          <p:nvPr/>
        </p:nvGrpSpPr>
        <p:grpSpPr>
          <a:xfrm>
            <a:off x="1304443" y="3626905"/>
            <a:ext cx="354311" cy="353423"/>
            <a:chOff x="-47154000" y="3939275"/>
            <a:chExt cx="299300" cy="298550"/>
          </a:xfrm>
        </p:grpSpPr>
        <p:sp>
          <p:nvSpPr>
            <p:cNvPr id="8018" name="Google Shape;8018;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0"/>
          <p:cNvGrpSpPr/>
          <p:nvPr/>
        </p:nvGrpSpPr>
        <p:grpSpPr>
          <a:xfrm>
            <a:off x="3529733" y="2752344"/>
            <a:ext cx="312375" cy="354341"/>
            <a:chOff x="-45286550" y="3200500"/>
            <a:chExt cx="263875" cy="299325"/>
          </a:xfrm>
        </p:grpSpPr>
        <p:sp>
          <p:nvSpPr>
            <p:cNvPr id="8023" name="Google Shape;8023;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0"/>
          <p:cNvGrpSpPr/>
          <p:nvPr/>
        </p:nvGrpSpPr>
        <p:grpSpPr>
          <a:xfrm>
            <a:off x="3529733" y="3189639"/>
            <a:ext cx="312375" cy="354311"/>
            <a:chOff x="-45286550" y="3569900"/>
            <a:chExt cx="263875" cy="299300"/>
          </a:xfrm>
        </p:grpSpPr>
        <p:sp>
          <p:nvSpPr>
            <p:cNvPr id="8027" name="Google Shape;8027;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0"/>
          <p:cNvGrpSpPr/>
          <p:nvPr/>
        </p:nvGrpSpPr>
        <p:grpSpPr>
          <a:xfrm>
            <a:off x="3540920" y="3625988"/>
            <a:ext cx="290001" cy="355258"/>
            <a:chOff x="-45277900" y="3938500"/>
            <a:chExt cx="244975" cy="300100"/>
          </a:xfrm>
        </p:grpSpPr>
        <p:sp>
          <p:nvSpPr>
            <p:cNvPr id="8034" name="Google Shape;8034;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0"/>
          <p:cNvGrpSpPr/>
          <p:nvPr/>
        </p:nvGrpSpPr>
        <p:grpSpPr>
          <a:xfrm>
            <a:off x="2626869" y="4095090"/>
            <a:ext cx="355258" cy="355258"/>
            <a:chOff x="-44502875" y="3576975"/>
            <a:chExt cx="300100" cy="300100"/>
          </a:xfrm>
        </p:grpSpPr>
        <p:sp>
          <p:nvSpPr>
            <p:cNvPr id="8039" name="Google Shape;8039;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0"/>
          <p:cNvGrpSpPr/>
          <p:nvPr/>
        </p:nvGrpSpPr>
        <p:grpSpPr>
          <a:xfrm>
            <a:off x="4835456" y="1828361"/>
            <a:ext cx="356196" cy="354670"/>
            <a:chOff x="-13946200" y="3647075"/>
            <a:chExt cx="353650" cy="352100"/>
          </a:xfrm>
        </p:grpSpPr>
        <p:sp>
          <p:nvSpPr>
            <p:cNvPr id="8043" name="Google Shape;8043;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0"/>
          <p:cNvGrpSpPr/>
          <p:nvPr/>
        </p:nvGrpSpPr>
        <p:grpSpPr>
          <a:xfrm>
            <a:off x="6618849" y="1387844"/>
            <a:ext cx="357002" cy="354267"/>
            <a:chOff x="-12163025" y="3214275"/>
            <a:chExt cx="354450" cy="351700"/>
          </a:xfrm>
        </p:grpSpPr>
        <p:sp>
          <p:nvSpPr>
            <p:cNvPr id="8050" name="Google Shape;8050;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0"/>
          <p:cNvGrpSpPr/>
          <p:nvPr/>
        </p:nvGrpSpPr>
        <p:grpSpPr>
          <a:xfrm>
            <a:off x="6619629" y="1827581"/>
            <a:ext cx="355441" cy="356232"/>
            <a:chOff x="-12160675" y="3647875"/>
            <a:chExt cx="352900" cy="353650"/>
          </a:xfrm>
        </p:grpSpPr>
        <p:sp>
          <p:nvSpPr>
            <p:cNvPr id="8054" name="Google Shape;8054;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0"/>
          <p:cNvGrpSpPr/>
          <p:nvPr/>
        </p:nvGrpSpPr>
        <p:grpSpPr>
          <a:xfrm>
            <a:off x="6630345" y="2272036"/>
            <a:ext cx="354635" cy="356232"/>
            <a:chOff x="-12160675" y="4081850"/>
            <a:chExt cx="352100" cy="353650"/>
          </a:xfrm>
        </p:grpSpPr>
        <p:sp>
          <p:nvSpPr>
            <p:cNvPr id="8062" name="Google Shape;8062;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0"/>
          <p:cNvGrpSpPr/>
          <p:nvPr/>
        </p:nvGrpSpPr>
        <p:grpSpPr>
          <a:xfrm>
            <a:off x="4835311" y="2746480"/>
            <a:ext cx="355416" cy="355652"/>
            <a:chOff x="-10391650" y="3180600"/>
            <a:chExt cx="352875" cy="353075"/>
          </a:xfrm>
        </p:grpSpPr>
        <p:sp>
          <p:nvSpPr>
            <p:cNvPr id="8069" name="Google Shape;8069;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0"/>
          <p:cNvGrpSpPr/>
          <p:nvPr/>
        </p:nvGrpSpPr>
        <p:grpSpPr>
          <a:xfrm>
            <a:off x="4835310" y="3223278"/>
            <a:ext cx="354635" cy="353890"/>
            <a:chOff x="-10390875" y="3616350"/>
            <a:chExt cx="352100" cy="351325"/>
          </a:xfrm>
        </p:grpSpPr>
        <p:sp>
          <p:nvSpPr>
            <p:cNvPr id="8076" name="Google Shape;8076;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0"/>
          <p:cNvGrpSpPr/>
          <p:nvPr/>
        </p:nvGrpSpPr>
        <p:grpSpPr>
          <a:xfrm>
            <a:off x="7502285" y="2747943"/>
            <a:ext cx="312585" cy="354670"/>
            <a:chOff x="-10370400" y="4049550"/>
            <a:chExt cx="310350" cy="352100"/>
          </a:xfrm>
        </p:grpSpPr>
        <p:sp>
          <p:nvSpPr>
            <p:cNvPr id="8080" name="Google Shape;8080;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0"/>
          <p:cNvGrpSpPr/>
          <p:nvPr/>
        </p:nvGrpSpPr>
        <p:grpSpPr>
          <a:xfrm>
            <a:off x="6606541" y="2746884"/>
            <a:ext cx="379236" cy="354847"/>
            <a:chOff x="-8674650" y="3210975"/>
            <a:chExt cx="376525" cy="352275"/>
          </a:xfrm>
        </p:grpSpPr>
        <p:sp>
          <p:nvSpPr>
            <p:cNvPr id="8086" name="Google Shape;8086;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0"/>
          <p:cNvGrpSpPr/>
          <p:nvPr/>
        </p:nvGrpSpPr>
        <p:grpSpPr>
          <a:xfrm>
            <a:off x="5278038" y="1828361"/>
            <a:ext cx="356221" cy="354670"/>
            <a:chOff x="-13512225" y="3647075"/>
            <a:chExt cx="353675" cy="352100"/>
          </a:xfrm>
        </p:grpSpPr>
        <p:sp>
          <p:nvSpPr>
            <p:cNvPr id="8093" name="Google Shape;8093;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0"/>
          <p:cNvGrpSpPr/>
          <p:nvPr/>
        </p:nvGrpSpPr>
        <p:grpSpPr>
          <a:xfrm>
            <a:off x="5288351" y="2272427"/>
            <a:ext cx="356221" cy="355451"/>
            <a:chOff x="-13512225" y="4080275"/>
            <a:chExt cx="353675" cy="352875"/>
          </a:xfrm>
        </p:grpSpPr>
        <p:sp>
          <p:nvSpPr>
            <p:cNvPr id="8104" name="Google Shape;8104;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0"/>
          <p:cNvGrpSpPr/>
          <p:nvPr/>
        </p:nvGrpSpPr>
        <p:grpSpPr>
          <a:xfrm>
            <a:off x="7061431" y="1419788"/>
            <a:ext cx="356196" cy="290379"/>
            <a:chOff x="-11728250" y="3245400"/>
            <a:chExt cx="353650" cy="288275"/>
          </a:xfrm>
        </p:grpSpPr>
        <p:sp>
          <p:nvSpPr>
            <p:cNvPr id="8116" name="Google Shape;8116;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80"/>
          <p:cNvGrpSpPr/>
          <p:nvPr/>
        </p:nvGrpSpPr>
        <p:grpSpPr>
          <a:xfrm>
            <a:off x="7093939" y="2272427"/>
            <a:ext cx="311804" cy="355451"/>
            <a:chOff x="-11703850" y="4081850"/>
            <a:chExt cx="309575" cy="352875"/>
          </a:xfrm>
        </p:grpSpPr>
        <p:sp>
          <p:nvSpPr>
            <p:cNvPr id="8122" name="Google Shape;8122;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0"/>
          <p:cNvGrpSpPr/>
          <p:nvPr/>
        </p:nvGrpSpPr>
        <p:grpSpPr>
          <a:xfrm>
            <a:off x="5282595" y="2746580"/>
            <a:ext cx="357002" cy="355451"/>
            <a:chOff x="-9958475" y="3180025"/>
            <a:chExt cx="354450" cy="352875"/>
          </a:xfrm>
        </p:grpSpPr>
        <p:sp>
          <p:nvSpPr>
            <p:cNvPr id="8131" name="Google Shape;8131;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0"/>
          <p:cNvGrpSpPr/>
          <p:nvPr/>
        </p:nvGrpSpPr>
        <p:grpSpPr>
          <a:xfrm>
            <a:off x="5291722" y="3222561"/>
            <a:ext cx="337966" cy="355325"/>
            <a:chOff x="-9949025" y="3615575"/>
            <a:chExt cx="335550" cy="352750"/>
          </a:xfrm>
        </p:grpSpPr>
        <p:sp>
          <p:nvSpPr>
            <p:cNvPr id="8135" name="Google Shape;8135;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0"/>
          <p:cNvGrpSpPr/>
          <p:nvPr/>
        </p:nvGrpSpPr>
        <p:grpSpPr>
          <a:xfrm>
            <a:off x="7926568" y="2746067"/>
            <a:ext cx="360175" cy="358423"/>
            <a:chOff x="-9961625" y="4048175"/>
            <a:chExt cx="357600" cy="355825"/>
          </a:xfrm>
        </p:grpSpPr>
        <p:sp>
          <p:nvSpPr>
            <p:cNvPr id="8139" name="Google Shape;8139;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0"/>
          <p:cNvGrpSpPr/>
          <p:nvPr/>
        </p:nvGrpSpPr>
        <p:grpSpPr>
          <a:xfrm>
            <a:off x="6613289" y="3221579"/>
            <a:ext cx="364959" cy="357289"/>
            <a:chOff x="-8680950" y="3624225"/>
            <a:chExt cx="362350" cy="354700"/>
          </a:xfrm>
        </p:grpSpPr>
        <p:sp>
          <p:nvSpPr>
            <p:cNvPr id="8146" name="Google Shape;8146;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0"/>
          <p:cNvGrpSpPr/>
          <p:nvPr/>
        </p:nvGrpSpPr>
        <p:grpSpPr>
          <a:xfrm>
            <a:off x="5749533" y="1387239"/>
            <a:ext cx="313365" cy="355476"/>
            <a:chOff x="-13056975" y="3212300"/>
            <a:chExt cx="311125" cy="352900"/>
          </a:xfrm>
        </p:grpSpPr>
        <p:sp>
          <p:nvSpPr>
            <p:cNvPr id="8153" name="Google Shape;8153;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0"/>
          <p:cNvGrpSpPr/>
          <p:nvPr/>
        </p:nvGrpSpPr>
        <p:grpSpPr>
          <a:xfrm>
            <a:off x="5726921" y="1828034"/>
            <a:ext cx="358588" cy="355325"/>
            <a:chOff x="-13077450" y="3647075"/>
            <a:chExt cx="356025" cy="352750"/>
          </a:xfrm>
        </p:grpSpPr>
        <p:sp>
          <p:nvSpPr>
            <p:cNvPr id="8158" name="Google Shape;8158;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0"/>
          <p:cNvGrpSpPr/>
          <p:nvPr/>
        </p:nvGrpSpPr>
        <p:grpSpPr>
          <a:xfrm>
            <a:off x="5738027" y="2271633"/>
            <a:ext cx="357002" cy="357037"/>
            <a:chOff x="-13079025" y="4079475"/>
            <a:chExt cx="354450" cy="354450"/>
          </a:xfrm>
        </p:grpSpPr>
        <p:sp>
          <p:nvSpPr>
            <p:cNvPr id="8162" name="Google Shape;8162;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0"/>
          <p:cNvGrpSpPr/>
          <p:nvPr/>
        </p:nvGrpSpPr>
        <p:grpSpPr>
          <a:xfrm>
            <a:off x="7511094" y="1387642"/>
            <a:ext cx="356221" cy="354670"/>
            <a:chOff x="-11292700" y="3213875"/>
            <a:chExt cx="353675" cy="352100"/>
          </a:xfrm>
        </p:grpSpPr>
        <p:sp>
          <p:nvSpPr>
            <p:cNvPr id="8167" name="Google Shape;8167;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0"/>
          <p:cNvGrpSpPr/>
          <p:nvPr/>
        </p:nvGrpSpPr>
        <p:grpSpPr>
          <a:xfrm>
            <a:off x="7505152" y="1827581"/>
            <a:ext cx="368106" cy="356232"/>
            <a:chOff x="-11299000" y="3647875"/>
            <a:chExt cx="365475" cy="353650"/>
          </a:xfrm>
        </p:grpSpPr>
        <p:sp>
          <p:nvSpPr>
            <p:cNvPr id="8175" name="Google Shape;8175;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0"/>
          <p:cNvGrpSpPr/>
          <p:nvPr/>
        </p:nvGrpSpPr>
        <p:grpSpPr>
          <a:xfrm>
            <a:off x="7520614" y="2283532"/>
            <a:ext cx="357808" cy="333240"/>
            <a:chOff x="-11295075" y="4092875"/>
            <a:chExt cx="355250" cy="330825"/>
          </a:xfrm>
        </p:grpSpPr>
        <p:sp>
          <p:nvSpPr>
            <p:cNvPr id="8182" name="Google Shape;8182;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0"/>
          <p:cNvGrpSpPr/>
          <p:nvPr/>
        </p:nvGrpSpPr>
        <p:grpSpPr>
          <a:xfrm>
            <a:off x="5746214" y="2746580"/>
            <a:ext cx="312585" cy="355451"/>
            <a:chOff x="-9500075" y="3180800"/>
            <a:chExt cx="310350" cy="352875"/>
          </a:xfrm>
        </p:grpSpPr>
        <p:sp>
          <p:nvSpPr>
            <p:cNvPr id="8188" name="Google Shape;8188;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80"/>
          <p:cNvGrpSpPr/>
          <p:nvPr/>
        </p:nvGrpSpPr>
        <p:grpSpPr>
          <a:xfrm>
            <a:off x="5724005" y="3222095"/>
            <a:ext cx="356221" cy="356257"/>
            <a:chOff x="-9523700" y="3614000"/>
            <a:chExt cx="353675" cy="353675"/>
          </a:xfrm>
        </p:grpSpPr>
        <p:sp>
          <p:nvSpPr>
            <p:cNvPr id="8198" name="Google Shape;8198;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80"/>
          <p:cNvGrpSpPr/>
          <p:nvPr/>
        </p:nvGrpSpPr>
        <p:grpSpPr>
          <a:xfrm>
            <a:off x="7508956" y="3244737"/>
            <a:ext cx="356221" cy="354670"/>
            <a:chOff x="-9523700" y="4049550"/>
            <a:chExt cx="353675" cy="352100"/>
          </a:xfrm>
        </p:grpSpPr>
        <p:sp>
          <p:nvSpPr>
            <p:cNvPr id="8208" name="Google Shape;8208;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0"/>
          <p:cNvGrpSpPr/>
          <p:nvPr/>
        </p:nvGrpSpPr>
        <p:grpSpPr>
          <a:xfrm>
            <a:off x="7065071" y="3244710"/>
            <a:ext cx="357002" cy="311029"/>
            <a:chOff x="-8209150" y="3659675"/>
            <a:chExt cx="354450" cy="308775"/>
          </a:xfrm>
        </p:grpSpPr>
        <p:sp>
          <p:nvSpPr>
            <p:cNvPr id="8216" name="Google Shape;8216;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0"/>
          <p:cNvGrpSpPr/>
          <p:nvPr/>
        </p:nvGrpSpPr>
        <p:grpSpPr>
          <a:xfrm>
            <a:off x="6178632" y="2273623"/>
            <a:ext cx="356221" cy="353059"/>
            <a:chOff x="-12643475" y="4081850"/>
            <a:chExt cx="353675" cy="350500"/>
          </a:xfrm>
        </p:grpSpPr>
        <p:sp>
          <p:nvSpPr>
            <p:cNvPr id="8223" name="Google Shape;8223;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7" name="Google Shape;8227;p8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8" name="Google Shape;8228;p80"/>
          <p:cNvGrpSpPr/>
          <p:nvPr/>
        </p:nvGrpSpPr>
        <p:grpSpPr>
          <a:xfrm>
            <a:off x="7961232" y="2283532"/>
            <a:ext cx="356221" cy="333240"/>
            <a:chOff x="-10858725" y="4092875"/>
            <a:chExt cx="353675" cy="330825"/>
          </a:xfrm>
        </p:grpSpPr>
        <p:sp>
          <p:nvSpPr>
            <p:cNvPr id="8229" name="Google Shape;8229;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0"/>
          <p:cNvGrpSpPr/>
          <p:nvPr/>
        </p:nvGrpSpPr>
        <p:grpSpPr>
          <a:xfrm>
            <a:off x="6219755" y="3222498"/>
            <a:ext cx="252278" cy="355451"/>
            <a:chOff x="-9039300" y="3614000"/>
            <a:chExt cx="250475" cy="352875"/>
          </a:xfrm>
        </p:grpSpPr>
        <p:sp>
          <p:nvSpPr>
            <p:cNvPr id="8236" name="Google Shape;8236;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0"/>
          <p:cNvGrpSpPr/>
          <p:nvPr/>
        </p:nvGrpSpPr>
        <p:grpSpPr>
          <a:xfrm>
            <a:off x="7951721" y="3244737"/>
            <a:ext cx="354635" cy="354670"/>
            <a:chOff x="-9088150" y="4049550"/>
            <a:chExt cx="352100" cy="352100"/>
          </a:xfrm>
        </p:grpSpPr>
        <p:sp>
          <p:nvSpPr>
            <p:cNvPr id="8239" name="Google Shape;8239;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0"/>
          <p:cNvGrpSpPr/>
          <p:nvPr/>
        </p:nvGrpSpPr>
        <p:grpSpPr>
          <a:xfrm>
            <a:off x="7086085" y="2746970"/>
            <a:ext cx="315757" cy="354670"/>
            <a:chOff x="-8191825" y="3174500"/>
            <a:chExt cx="313500" cy="352100"/>
          </a:xfrm>
        </p:grpSpPr>
        <p:sp>
          <p:nvSpPr>
            <p:cNvPr id="8246" name="Google Shape;8246;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0"/>
          <p:cNvGrpSpPr/>
          <p:nvPr/>
        </p:nvGrpSpPr>
        <p:grpSpPr>
          <a:xfrm>
            <a:off x="4835443" y="1387491"/>
            <a:ext cx="356221" cy="354973"/>
            <a:chOff x="-13947000" y="3212800"/>
            <a:chExt cx="353675" cy="352400"/>
          </a:xfrm>
        </p:grpSpPr>
        <p:sp>
          <p:nvSpPr>
            <p:cNvPr id="8250" name="Google Shape;8250;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2" name="Google Shape;8252;p8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3" name="Google Shape;8253;p80"/>
          <p:cNvGrpSpPr/>
          <p:nvPr/>
        </p:nvGrpSpPr>
        <p:grpSpPr>
          <a:xfrm>
            <a:off x="5278038" y="1386849"/>
            <a:ext cx="356221" cy="356257"/>
            <a:chOff x="-13512225" y="3211525"/>
            <a:chExt cx="353675" cy="353675"/>
          </a:xfrm>
        </p:grpSpPr>
        <p:sp>
          <p:nvSpPr>
            <p:cNvPr id="8254" name="Google Shape;8254;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0"/>
          <p:cNvGrpSpPr/>
          <p:nvPr/>
        </p:nvGrpSpPr>
        <p:grpSpPr>
          <a:xfrm>
            <a:off x="6168320" y="1387239"/>
            <a:ext cx="356221" cy="355476"/>
            <a:chOff x="-12643475" y="3212300"/>
            <a:chExt cx="353675" cy="352900"/>
          </a:xfrm>
        </p:grpSpPr>
        <p:sp>
          <p:nvSpPr>
            <p:cNvPr id="8260" name="Google Shape;8260;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0"/>
          <p:cNvGrpSpPr/>
          <p:nvPr/>
        </p:nvGrpSpPr>
        <p:grpSpPr>
          <a:xfrm>
            <a:off x="6168320" y="1839013"/>
            <a:ext cx="356221" cy="333366"/>
            <a:chOff x="-12643475" y="3657325"/>
            <a:chExt cx="353675" cy="330950"/>
          </a:xfrm>
        </p:grpSpPr>
        <p:sp>
          <p:nvSpPr>
            <p:cNvPr id="8270" name="Google Shape;8270;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0"/>
          <p:cNvGrpSpPr/>
          <p:nvPr/>
        </p:nvGrpSpPr>
        <p:grpSpPr>
          <a:xfrm>
            <a:off x="7951322" y="1387642"/>
            <a:ext cx="355416" cy="354670"/>
            <a:chOff x="-10857925" y="3213875"/>
            <a:chExt cx="352875" cy="352100"/>
          </a:xfrm>
        </p:grpSpPr>
        <p:sp>
          <p:nvSpPr>
            <p:cNvPr id="8277" name="Google Shape;8277;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0"/>
          <p:cNvGrpSpPr/>
          <p:nvPr/>
        </p:nvGrpSpPr>
        <p:grpSpPr>
          <a:xfrm>
            <a:off x="6168237" y="2747071"/>
            <a:ext cx="356096" cy="354469"/>
            <a:chOff x="-9089725" y="3180200"/>
            <a:chExt cx="353550" cy="351900"/>
          </a:xfrm>
        </p:grpSpPr>
        <p:sp>
          <p:nvSpPr>
            <p:cNvPr id="8288" name="Google Shape;8288;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0"/>
          <p:cNvGrpSpPr/>
          <p:nvPr/>
        </p:nvGrpSpPr>
        <p:grpSpPr>
          <a:xfrm>
            <a:off x="7060235" y="1826875"/>
            <a:ext cx="358588" cy="357642"/>
            <a:chOff x="7083760" y="1971660"/>
            <a:chExt cx="358588" cy="357642"/>
          </a:xfrm>
        </p:grpSpPr>
        <p:sp>
          <p:nvSpPr>
            <p:cNvPr id="8291" name="Google Shape;8291;p8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3" name="Google Shape;8303;p8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4" name="Google Shape;8304;p8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08" name="Shape 8308"/>
        <p:cNvGrpSpPr/>
        <p:nvPr/>
      </p:nvGrpSpPr>
      <p:grpSpPr>
        <a:xfrm>
          <a:off x="0" y="0"/>
          <a:ext cx="0" cy="0"/>
          <a:chOff x="0" y="0"/>
          <a:chExt cx="0" cy="0"/>
        </a:xfrm>
      </p:grpSpPr>
      <p:sp>
        <p:nvSpPr>
          <p:cNvPr id="8309" name="Google Shape;8309;p8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0" name="Google Shape;8310;p81"/>
          <p:cNvGrpSpPr/>
          <p:nvPr/>
        </p:nvGrpSpPr>
        <p:grpSpPr>
          <a:xfrm>
            <a:off x="719610" y="2243507"/>
            <a:ext cx="452798" cy="449473"/>
            <a:chOff x="-21322300" y="3693325"/>
            <a:chExt cx="306400" cy="304150"/>
          </a:xfrm>
        </p:grpSpPr>
        <p:sp>
          <p:nvSpPr>
            <p:cNvPr id="8311" name="Google Shape;8311;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1"/>
          <p:cNvGrpSpPr/>
          <p:nvPr/>
        </p:nvGrpSpPr>
        <p:grpSpPr>
          <a:xfrm>
            <a:off x="719019" y="2810244"/>
            <a:ext cx="453980" cy="422540"/>
            <a:chOff x="-21322300" y="4077125"/>
            <a:chExt cx="307200" cy="285925"/>
          </a:xfrm>
        </p:grpSpPr>
        <p:sp>
          <p:nvSpPr>
            <p:cNvPr id="8316" name="Google Shape;8316;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1"/>
          <p:cNvGrpSpPr/>
          <p:nvPr/>
        </p:nvGrpSpPr>
        <p:grpSpPr>
          <a:xfrm>
            <a:off x="3496195" y="1689128"/>
            <a:ext cx="451653" cy="450212"/>
            <a:chOff x="-19394200" y="3333800"/>
            <a:chExt cx="305625" cy="304650"/>
          </a:xfrm>
        </p:grpSpPr>
        <p:sp>
          <p:nvSpPr>
            <p:cNvPr id="8329" name="Google Shape;8329;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81"/>
          <p:cNvGrpSpPr/>
          <p:nvPr/>
        </p:nvGrpSpPr>
        <p:grpSpPr>
          <a:xfrm>
            <a:off x="3495032" y="2243580"/>
            <a:ext cx="453980" cy="449325"/>
            <a:chOff x="-19396575" y="3708500"/>
            <a:chExt cx="307200" cy="304050"/>
          </a:xfrm>
        </p:grpSpPr>
        <p:sp>
          <p:nvSpPr>
            <p:cNvPr id="8339" name="Google Shape;8339;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1"/>
          <p:cNvGrpSpPr/>
          <p:nvPr/>
        </p:nvGrpSpPr>
        <p:grpSpPr>
          <a:xfrm>
            <a:off x="3489212" y="2796461"/>
            <a:ext cx="465618" cy="450101"/>
            <a:chOff x="-19394200" y="4084200"/>
            <a:chExt cx="315075" cy="304575"/>
          </a:xfrm>
        </p:grpSpPr>
        <p:sp>
          <p:nvSpPr>
            <p:cNvPr id="8343" name="Google Shape;8343;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81"/>
          <p:cNvGrpSpPr/>
          <p:nvPr/>
        </p:nvGrpSpPr>
        <p:grpSpPr>
          <a:xfrm>
            <a:off x="6294923" y="1689001"/>
            <a:ext cx="400447" cy="450470"/>
            <a:chOff x="-17526750" y="3309200"/>
            <a:chExt cx="270975" cy="304825"/>
          </a:xfrm>
        </p:grpSpPr>
        <p:sp>
          <p:nvSpPr>
            <p:cNvPr id="8350" name="Google Shape;8350;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81"/>
          <p:cNvGrpSpPr/>
          <p:nvPr/>
        </p:nvGrpSpPr>
        <p:grpSpPr>
          <a:xfrm>
            <a:off x="6271075" y="2244173"/>
            <a:ext cx="448143" cy="448143"/>
            <a:chOff x="-17542500" y="3684100"/>
            <a:chExt cx="303250" cy="303250"/>
          </a:xfrm>
        </p:grpSpPr>
        <p:sp>
          <p:nvSpPr>
            <p:cNvPr id="8356" name="Google Shape;8356;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1"/>
          <p:cNvGrpSpPr/>
          <p:nvPr/>
        </p:nvGrpSpPr>
        <p:grpSpPr>
          <a:xfrm>
            <a:off x="6270484" y="2810817"/>
            <a:ext cx="449325" cy="421395"/>
            <a:chOff x="-17542500" y="4068450"/>
            <a:chExt cx="304050" cy="285150"/>
          </a:xfrm>
        </p:grpSpPr>
        <p:sp>
          <p:nvSpPr>
            <p:cNvPr id="8364" name="Google Shape;8364;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1"/>
          <p:cNvGrpSpPr/>
          <p:nvPr/>
        </p:nvGrpSpPr>
        <p:grpSpPr>
          <a:xfrm>
            <a:off x="3500906" y="3342211"/>
            <a:ext cx="343404" cy="449325"/>
            <a:chOff x="-15652200" y="3335975"/>
            <a:chExt cx="232375" cy="304050"/>
          </a:xfrm>
        </p:grpSpPr>
        <p:sp>
          <p:nvSpPr>
            <p:cNvPr id="8371" name="Google Shape;8371;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1"/>
          <p:cNvGrpSpPr/>
          <p:nvPr/>
        </p:nvGrpSpPr>
        <p:grpSpPr>
          <a:xfrm>
            <a:off x="1274819" y="2243729"/>
            <a:ext cx="449325" cy="449030"/>
            <a:chOff x="-20945825" y="3692175"/>
            <a:chExt cx="304050" cy="303850"/>
          </a:xfrm>
        </p:grpSpPr>
        <p:sp>
          <p:nvSpPr>
            <p:cNvPr id="8381" name="Google Shape;8381;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1"/>
          <p:cNvGrpSpPr/>
          <p:nvPr/>
        </p:nvGrpSpPr>
        <p:grpSpPr>
          <a:xfrm>
            <a:off x="4081644" y="1689848"/>
            <a:ext cx="372516" cy="448771"/>
            <a:chOff x="-18994100" y="3334775"/>
            <a:chExt cx="252075" cy="303675"/>
          </a:xfrm>
        </p:grpSpPr>
        <p:sp>
          <p:nvSpPr>
            <p:cNvPr id="8386" name="Google Shape;8386;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1"/>
          <p:cNvGrpSpPr/>
          <p:nvPr/>
        </p:nvGrpSpPr>
        <p:grpSpPr>
          <a:xfrm>
            <a:off x="4096200" y="2244743"/>
            <a:ext cx="343404" cy="446998"/>
            <a:chOff x="-18983850" y="3710075"/>
            <a:chExt cx="232375" cy="302475"/>
          </a:xfrm>
        </p:grpSpPr>
        <p:sp>
          <p:nvSpPr>
            <p:cNvPr id="8391" name="Google Shape;8391;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1"/>
          <p:cNvGrpSpPr/>
          <p:nvPr/>
        </p:nvGrpSpPr>
        <p:grpSpPr>
          <a:xfrm>
            <a:off x="1274247" y="1689573"/>
            <a:ext cx="450470" cy="449325"/>
            <a:chOff x="-20946600" y="3317850"/>
            <a:chExt cx="304825" cy="304050"/>
          </a:xfrm>
        </p:grpSpPr>
        <p:sp>
          <p:nvSpPr>
            <p:cNvPr id="8396" name="Google Shape;8396;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1"/>
          <p:cNvGrpSpPr/>
          <p:nvPr/>
        </p:nvGrpSpPr>
        <p:grpSpPr>
          <a:xfrm>
            <a:off x="1300422" y="2797442"/>
            <a:ext cx="398119" cy="448143"/>
            <a:chOff x="-20930075" y="4066100"/>
            <a:chExt cx="269400" cy="303250"/>
          </a:xfrm>
        </p:grpSpPr>
        <p:sp>
          <p:nvSpPr>
            <p:cNvPr id="8400" name="Google Shape;8400;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1"/>
          <p:cNvGrpSpPr/>
          <p:nvPr/>
        </p:nvGrpSpPr>
        <p:grpSpPr>
          <a:xfrm>
            <a:off x="4042667" y="2797422"/>
            <a:ext cx="450470" cy="448180"/>
            <a:chOff x="-19020075" y="4084200"/>
            <a:chExt cx="304825" cy="303275"/>
          </a:xfrm>
        </p:grpSpPr>
        <p:sp>
          <p:nvSpPr>
            <p:cNvPr id="8403" name="Google Shape;8403;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1"/>
          <p:cNvGrpSpPr/>
          <p:nvPr/>
        </p:nvGrpSpPr>
        <p:grpSpPr>
          <a:xfrm>
            <a:off x="6859931" y="1689001"/>
            <a:ext cx="396937" cy="450470"/>
            <a:chOff x="-17149475" y="3309200"/>
            <a:chExt cx="268600" cy="304825"/>
          </a:xfrm>
        </p:grpSpPr>
        <p:sp>
          <p:nvSpPr>
            <p:cNvPr id="8413" name="Google Shape;8413;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1"/>
          <p:cNvGrpSpPr/>
          <p:nvPr/>
        </p:nvGrpSpPr>
        <p:grpSpPr>
          <a:xfrm>
            <a:off x="6833737" y="2258120"/>
            <a:ext cx="449325" cy="420249"/>
            <a:chOff x="-17168375" y="3692750"/>
            <a:chExt cx="304050" cy="284375"/>
          </a:xfrm>
        </p:grpSpPr>
        <p:sp>
          <p:nvSpPr>
            <p:cNvPr id="8416" name="Google Shape;8416;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81"/>
          <p:cNvGrpSpPr/>
          <p:nvPr/>
        </p:nvGrpSpPr>
        <p:grpSpPr>
          <a:xfrm>
            <a:off x="6830246" y="2796852"/>
            <a:ext cx="456308" cy="449325"/>
            <a:chOff x="-17170750" y="4058800"/>
            <a:chExt cx="308775" cy="304050"/>
          </a:xfrm>
        </p:grpSpPr>
        <p:sp>
          <p:nvSpPr>
            <p:cNvPr id="8424" name="Google Shape;8424;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1"/>
          <p:cNvGrpSpPr/>
          <p:nvPr/>
        </p:nvGrpSpPr>
        <p:grpSpPr>
          <a:xfrm>
            <a:off x="5692143" y="3343358"/>
            <a:ext cx="450470" cy="446998"/>
            <a:chOff x="-15688425" y="3707725"/>
            <a:chExt cx="304825" cy="302475"/>
          </a:xfrm>
        </p:grpSpPr>
        <p:sp>
          <p:nvSpPr>
            <p:cNvPr id="8442" name="Google Shape;8442;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1"/>
          <p:cNvGrpSpPr/>
          <p:nvPr/>
        </p:nvGrpSpPr>
        <p:grpSpPr>
          <a:xfrm>
            <a:off x="1836300" y="1690441"/>
            <a:ext cx="451653" cy="447589"/>
            <a:chOff x="-20572500" y="3319025"/>
            <a:chExt cx="305625" cy="302875"/>
          </a:xfrm>
        </p:grpSpPr>
        <p:sp>
          <p:nvSpPr>
            <p:cNvPr id="8449" name="Google Shape;8449;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1"/>
          <p:cNvGrpSpPr/>
          <p:nvPr/>
        </p:nvGrpSpPr>
        <p:grpSpPr>
          <a:xfrm>
            <a:off x="1837463" y="2305410"/>
            <a:ext cx="449325" cy="325670"/>
            <a:chOff x="-20571700" y="3722875"/>
            <a:chExt cx="304050" cy="220375"/>
          </a:xfrm>
        </p:grpSpPr>
        <p:sp>
          <p:nvSpPr>
            <p:cNvPr id="8452" name="Google Shape;8452;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1"/>
          <p:cNvGrpSpPr/>
          <p:nvPr/>
        </p:nvGrpSpPr>
        <p:grpSpPr>
          <a:xfrm>
            <a:off x="1836891" y="2796278"/>
            <a:ext cx="450470" cy="450470"/>
            <a:chOff x="-20571700" y="4066875"/>
            <a:chExt cx="304825" cy="304825"/>
          </a:xfrm>
        </p:grpSpPr>
        <p:sp>
          <p:nvSpPr>
            <p:cNvPr id="8460" name="Google Shape;8460;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1"/>
          <p:cNvGrpSpPr/>
          <p:nvPr/>
        </p:nvGrpSpPr>
        <p:grpSpPr>
          <a:xfrm>
            <a:off x="4603593" y="1688259"/>
            <a:ext cx="453980" cy="451948"/>
            <a:chOff x="-18645175" y="3334200"/>
            <a:chExt cx="307200" cy="305825"/>
          </a:xfrm>
        </p:grpSpPr>
        <p:sp>
          <p:nvSpPr>
            <p:cNvPr id="8467" name="Google Shape;8467;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81"/>
          <p:cNvGrpSpPr/>
          <p:nvPr/>
        </p:nvGrpSpPr>
        <p:grpSpPr>
          <a:xfrm>
            <a:off x="4604184" y="2242989"/>
            <a:ext cx="452798" cy="450507"/>
            <a:chOff x="-18645175" y="3708500"/>
            <a:chExt cx="306400" cy="304850"/>
          </a:xfrm>
        </p:grpSpPr>
        <p:sp>
          <p:nvSpPr>
            <p:cNvPr id="8473" name="Google Shape;8473;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1"/>
          <p:cNvGrpSpPr/>
          <p:nvPr/>
        </p:nvGrpSpPr>
        <p:grpSpPr>
          <a:xfrm>
            <a:off x="4601857" y="2795630"/>
            <a:ext cx="457453" cy="451763"/>
            <a:chOff x="-18647525" y="4082625"/>
            <a:chExt cx="309550" cy="305700"/>
          </a:xfrm>
        </p:grpSpPr>
        <p:sp>
          <p:nvSpPr>
            <p:cNvPr id="8481" name="Google Shape;8481;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1"/>
          <p:cNvGrpSpPr/>
          <p:nvPr/>
        </p:nvGrpSpPr>
        <p:grpSpPr>
          <a:xfrm>
            <a:off x="7412241" y="1689592"/>
            <a:ext cx="395755" cy="449288"/>
            <a:chOff x="-16775350" y="3309200"/>
            <a:chExt cx="267800" cy="304025"/>
          </a:xfrm>
        </p:grpSpPr>
        <p:sp>
          <p:nvSpPr>
            <p:cNvPr id="8486" name="Google Shape;8486;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1"/>
          <p:cNvGrpSpPr/>
          <p:nvPr/>
        </p:nvGrpSpPr>
        <p:grpSpPr>
          <a:xfrm>
            <a:off x="7412241" y="2241827"/>
            <a:ext cx="395755" cy="452835"/>
            <a:chOff x="-16775350" y="3683300"/>
            <a:chExt cx="267800" cy="306425"/>
          </a:xfrm>
        </p:grpSpPr>
        <p:sp>
          <p:nvSpPr>
            <p:cNvPr id="8490" name="Google Shape;8490;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1"/>
          <p:cNvGrpSpPr/>
          <p:nvPr/>
        </p:nvGrpSpPr>
        <p:grpSpPr>
          <a:xfrm>
            <a:off x="7384292" y="2796870"/>
            <a:ext cx="451653" cy="449288"/>
            <a:chOff x="-16794250" y="4058225"/>
            <a:chExt cx="305625" cy="304025"/>
          </a:xfrm>
        </p:grpSpPr>
        <p:sp>
          <p:nvSpPr>
            <p:cNvPr id="8494" name="Google Shape;8494;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3" name="Google Shape;8503;p8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4" name="Google Shape;8504;p81"/>
          <p:cNvGrpSpPr/>
          <p:nvPr/>
        </p:nvGrpSpPr>
        <p:grpSpPr>
          <a:xfrm>
            <a:off x="2385709" y="1689573"/>
            <a:ext cx="457453" cy="449325"/>
            <a:chOff x="-20199150" y="3317850"/>
            <a:chExt cx="309550" cy="304050"/>
          </a:xfrm>
        </p:grpSpPr>
        <p:sp>
          <p:nvSpPr>
            <p:cNvPr id="8505" name="Google Shape;8505;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1"/>
          <p:cNvGrpSpPr/>
          <p:nvPr/>
        </p:nvGrpSpPr>
        <p:grpSpPr>
          <a:xfrm>
            <a:off x="2388036" y="2242861"/>
            <a:ext cx="452798" cy="450766"/>
            <a:chOff x="-20199150" y="3693150"/>
            <a:chExt cx="306400" cy="305025"/>
          </a:xfrm>
        </p:grpSpPr>
        <p:sp>
          <p:nvSpPr>
            <p:cNvPr id="8513" name="Google Shape;8513;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81"/>
          <p:cNvGrpSpPr/>
          <p:nvPr/>
        </p:nvGrpSpPr>
        <p:grpSpPr>
          <a:xfrm>
            <a:off x="2388609" y="2795687"/>
            <a:ext cx="451653" cy="451653"/>
            <a:chOff x="-20197575" y="4066875"/>
            <a:chExt cx="305625" cy="305625"/>
          </a:xfrm>
        </p:grpSpPr>
        <p:sp>
          <p:nvSpPr>
            <p:cNvPr id="8520" name="Google Shape;8520;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1"/>
          <p:cNvGrpSpPr/>
          <p:nvPr/>
        </p:nvGrpSpPr>
        <p:grpSpPr>
          <a:xfrm>
            <a:off x="5170827" y="1687520"/>
            <a:ext cx="449325" cy="453426"/>
            <a:chOff x="-18271050" y="3333200"/>
            <a:chExt cx="304050" cy="306825"/>
          </a:xfrm>
        </p:grpSpPr>
        <p:sp>
          <p:nvSpPr>
            <p:cNvPr id="8529" name="Google Shape;8529;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81"/>
          <p:cNvGrpSpPr/>
          <p:nvPr/>
        </p:nvGrpSpPr>
        <p:grpSpPr>
          <a:xfrm>
            <a:off x="5171399" y="2244171"/>
            <a:ext cx="448180" cy="448143"/>
            <a:chOff x="-18270275" y="3710875"/>
            <a:chExt cx="303275" cy="303250"/>
          </a:xfrm>
        </p:grpSpPr>
        <p:sp>
          <p:nvSpPr>
            <p:cNvPr id="8535" name="Google Shape;8535;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1"/>
          <p:cNvGrpSpPr/>
          <p:nvPr/>
        </p:nvGrpSpPr>
        <p:grpSpPr>
          <a:xfrm>
            <a:off x="5224951" y="2797422"/>
            <a:ext cx="341076" cy="448180"/>
            <a:chOff x="-18234025" y="4084200"/>
            <a:chExt cx="230800" cy="303275"/>
          </a:xfrm>
        </p:grpSpPr>
        <p:sp>
          <p:nvSpPr>
            <p:cNvPr id="8542" name="Google Shape;8542;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1"/>
          <p:cNvGrpSpPr/>
          <p:nvPr/>
        </p:nvGrpSpPr>
        <p:grpSpPr>
          <a:xfrm>
            <a:off x="2337506" y="3341641"/>
            <a:ext cx="449325" cy="450470"/>
            <a:chOff x="-16419350" y="3308400"/>
            <a:chExt cx="304050" cy="304825"/>
          </a:xfrm>
        </p:grpSpPr>
        <p:sp>
          <p:nvSpPr>
            <p:cNvPr id="8546" name="Google Shape;8546;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1"/>
          <p:cNvGrpSpPr/>
          <p:nvPr/>
        </p:nvGrpSpPr>
        <p:grpSpPr>
          <a:xfrm>
            <a:off x="4609062" y="3340423"/>
            <a:ext cx="395755" cy="452872"/>
            <a:chOff x="-16401225" y="3683275"/>
            <a:chExt cx="267800" cy="306450"/>
          </a:xfrm>
        </p:grpSpPr>
        <p:sp>
          <p:nvSpPr>
            <p:cNvPr id="8554" name="Google Shape;8554;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81"/>
          <p:cNvGrpSpPr/>
          <p:nvPr/>
        </p:nvGrpSpPr>
        <p:grpSpPr>
          <a:xfrm>
            <a:off x="7974511" y="2797062"/>
            <a:ext cx="450470" cy="448180"/>
            <a:chOff x="-16419350" y="4058200"/>
            <a:chExt cx="304825" cy="303275"/>
          </a:xfrm>
        </p:grpSpPr>
        <p:sp>
          <p:nvSpPr>
            <p:cNvPr id="8562" name="Google Shape;8562;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1"/>
          <p:cNvGrpSpPr/>
          <p:nvPr/>
        </p:nvGrpSpPr>
        <p:grpSpPr>
          <a:xfrm>
            <a:off x="4001398" y="3343080"/>
            <a:ext cx="450507" cy="447589"/>
            <a:chOff x="-15296200" y="3326900"/>
            <a:chExt cx="304850" cy="302875"/>
          </a:xfrm>
        </p:grpSpPr>
        <p:sp>
          <p:nvSpPr>
            <p:cNvPr id="8570" name="Google Shape;8570;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81"/>
          <p:cNvGrpSpPr/>
          <p:nvPr/>
        </p:nvGrpSpPr>
        <p:grpSpPr>
          <a:xfrm>
            <a:off x="2917051" y="1706881"/>
            <a:ext cx="486566" cy="414708"/>
            <a:chOff x="-19835275" y="3330250"/>
            <a:chExt cx="329250" cy="280625"/>
          </a:xfrm>
        </p:grpSpPr>
        <p:sp>
          <p:nvSpPr>
            <p:cNvPr id="8576" name="Google Shape;8576;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1"/>
          <p:cNvGrpSpPr/>
          <p:nvPr/>
        </p:nvGrpSpPr>
        <p:grpSpPr>
          <a:xfrm>
            <a:off x="2935080" y="2243470"/>
            <a:ext cx="450507" cy="449547"/>
            <a:chOff x="-19822675" y="3692750"/>
            <a:chExt cx="304850" cy="304200"/>
          </a:xfrm>
        </p:grpSpPr>
        <p:sp>
          <p:nvSpPr>
            <p:cNvPr id="8580" name="Google Shape;8580;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1"/>
          <p:cNvGrpSpPr/>
          <p:nvPr/>
        </p:nvGrpSpPr>
        <p:grpSpPr>
          <a:xfrm>
            <a:off x="2935672" y="2796278"/>
            <a:ext cx="449325" cy="450470"/>
            <a:chOff x="-19822675" y="4066875"/>
            <a:chExt cx="304050" cy="304825"/>
          </a:xfrm>
        </p:grpSpPr>
        <p:sp>
          <p:nvSpPr>
            <p:cNvPr id="8586" name="Google Shape;8586;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1"/>
          <p:cNvGrpSpPr/>
          <p:nvPr/>
        </p:nvGrpSpPr>
        <p:grpSpPr>
          <a:xfrm>
            <a:off x="5744740" y="1689571"/>
            <a:ext cx="399302" cy="449325"/>
            <a:chOff x="-17878825" y="3334400"/>
            <a:chExt cx="270200" cy="304050"/>
          </a:xfrm>
        </p:grpSpPr>
        <p:sp>
          <p:nvSpPr>
            <p:cNvPr id="8593" name="Google Shape;8593;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1"/>
          <p:cNvGrpSpPr/>
          <p:nvPr/>
        </p:nvGrpSpPr>
        <p:grpSpPr>
          <a:xfrm>
            <a:off x="5718565" y="2242416"/>
            <a:ext cx="451653" cy="451653"/>
            <a:chOff x="-17896150" y="3709300"/>
            <a:chExt cx="305625" cy="305625"/>
          </a:xfrm>
        </p:grpSpPr>
        <p:sp>
          <p:nvSpPr>
            <p:cNvPr id="8601" name="Google Shape;8601;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1"/>
          <p:cNvGrpSpPr/>
          <p:nvPr/>
        </p:nvGrpSpPr>
        <p:grpSpPr>
          <a:xfrm>
            <a:off x="5746495" y="2795686"/>
            <a:ext cx="395792" cy="451653"/>
            <a:chOff x="-17878025" y="4082625"/>
            <a:chExt cx="267825" cy="305625"/>
          </a:xfrm>
        </p:grpSpPr>
        <p:sp>
          <p:nvSpPr>
            <p:cNvPr id="8606" name="Google Shape;8606;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1"/>
          <p:cNvGrpSpPr/>
          <p:nvPr/>
        </p:nvGrpSpPr>
        <p:grpSpPr>
          <a:xfrm>
            <a:off x="2890388" y="3355015"/>
            <a:ext cx="450507" cy="423722"/>
            <a:chOff x="-16044450" y="3317850"/>
            <a:chExt cx="304850" cy="286725"/>
          </a:xfrm>
        </p:grpSpPr>
        <p:sp>
          <p:nvSpPr>
            <p:cNvPr id="8614" name="Google Shape;8614;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8" name="Google Shape;8618;p8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9" name="Google Shape;8619;p81"/>
          <p:cNvGrpSpPr/>
          <p:nvPr/>
        </p:nvGrpSpPr>
        <p:grpSpPr>
          <a:xfrm>
            <a:off x="8012905" y="2243724"/>
            <a:ext cx="373662" cy="449030"/>
            <a:chOff x="-16018450" y="4058400"/>
            <a:chExt cx="252850" cy="303850"/>
          </a:xfrm>
        </p:grpSpPr>
        <p:sp>
          <p:nvSpPr>
            <p:cNvPr id="8620" name="Google Shape;8620;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4" name="Google Shape;8624;p8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7"/>
          <p:cNvSpPr txBox="1"/>
          <p:nvPr>
            <p:ph idx="1" type="subTitle"/>
          </p:nvPr>
        </p:nvSpPr>
        <p:spPr>
          <a:xfrm>
            <a:off x="2223600" y="1441695"/>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09" name="Google Shape;509;p37"/>
          <p:cNvSpPr txBox="1"/>
          <p:nvPr>
            <p:ph type="title"/>
          </p:nvPr>
        </p:nvSpPr>
        <p:spPr>
          <a:xfrm>
            <a:off x="2223600" y="748174"/>
            <a:ext cx="46968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510" name="Google Shape;510;p37"/>
          <p:cNvSpPr txBox="1"/>
          <p:nvPr>
            <p:ph idx="2" type="title"/>
          </p:nvPr>
        </p:nvSpPr>
        <p:spPr>
          <a:xfrm>
            <a:off x="2223600" y="2044979"/>
            <a:ext cx="46968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11" name="Google Shape;511;p37"/>
          <p:cNvSpPr txBox="1"/>
          <p:nvPr>
            <p:ph idx="3" type="subTitle"/>
          </p:nvPr>
        </p:nvSpPr>
        <p:spPr>
          <a:xfrm>
            <a:off x="2223600" y="2740391"/>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512" name="Google Shape;512;p37"/>
          <p:cNvSpPr txBox="1"/>
          <p:nvPr>
            <p:ph idx="4" type="title"/>
          </p:nvPr>
        </p:nvSpPr>
        <p:spPr>
          <a:xfrm>
            <a:off x="2223600" y="3343583"/>
            <a:ext cx="46968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13" name="Google Shape;513;p37"/>
          <p:cNvSpPr txBox="1"/>
          <p:nvPr>
            <p:ph idx="5" type="subTitle"/>
          </p:nvPr>
        </p:nvSpPr>
        <p:spPr>
          <a:xfrm>
            <a:off x="2223600" y="4039087"/>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the Earth and the Moon</a:t>
            </a:r>
            <a:endParaRPr/>
          </a:p>
        </p:txBody>
      </p:sp>
      <p:cxnSp>
        <p:nvCxnSpPr>
          <p:cNvPr id="514" name="Google Shape;514;p37"/>
          <p:cNvCxnSpPr>
            <a:endCxn id="509" idx="1"/>
          </p:cNvCxnSpPr>
          <p:nvPr/>
        </p:nvCxnSpPr>
        <p:spPr>
          <a:xfrm>
            <a:off x="381000" y="-190376"/>
            <a:ext cx="1842600" cy="1266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15" name="Google Shape;515;p37"/>
          <p:cNvCxnSpPr>
            <a:endCxn id="510" idx="1"/>
          </p:cNvCxnSpPr>
          <p:nvPr/>
        </p:nvCxnSpPr>
        <p:spPr>
          <a:xfrm flipH="1" rot="-5400000">
            <a:off x="171900" y="322529"/>
            <a:ext cx="2413200" cy="1690200"/>
          </a:xfrm>
          <a:prstGeom prst="bentConnector2">
            <a:avLst/>
          </a:prstGeom>
          <a:noFill/>
          <a:ln cap="flat" cmpd="sng" w="19050">
            <a:solidFill>
              <a:schemeClr val="lt2"/>
            </a:solidFill>
            <a:prstDash val="solid"/>
            <a:round/>
            <a:headEnd len="med" w="med" type="none"/>
            <a:tailEnd len="med" w="med" type="oval"/>
          </a:ln>
        </p:spPr>
      </p:cxnSp>
      <p:cxnSp>
        <p:nvCxnSpPr>
          <p:cNvPr id="516" name="Google Shape;516;p37"/>
          <p:cNvCxnSpPr>
            <a:stCxn id="510" idx="3"/>
          </p:cNvCxnSpPr>
          <p:nvPr/>
        </p:nvCxnSpPr>
        <p:spPr>
          <a:xfrm>
            <a:off x="6920400" y="2374229"/>
            <a:ext cx="1493700" cy="2575500"/>
          </a:xfrm>
          <a:prstGeom prst="bentConnector2">
            <a:avLst/>
          </a:prstGeom>
          <a:noFill/>
          <a:ln cap="flat" cmpd="sng" w="19050">
            <a:solidFill>
              <a:schemeClr val="lt2"/>
            </a:solidFill>
            <a:prstDash val="solid"/>
            <a:round/>
            <a:headEnd len="med" w="med" type="none"/>
            <a:tailEnd len="med" w="med" type="oval"/>
          </a:ln>
        </p:spPr>
      </p:cxnSp>
      <p:cxnSp>
        <p:nvCxnSpPr>
          <p:cNvPr id="517" name="Google Shape;517;p37"/>
          <p:cNvCxnSpPr>
            <a:stCxn id="509" idx="3"/>
          </p:cNvCxnSpPr>
          <p:nvPr/>
        </p:nvCxnSpPr>
        <p:spPr>
          <a:xfrm>
            <a:off x="6920400" y="1076524"/>
            <a:ext cx="1646100" cy="4026600"/>
          </a:xfrm>
          <a:prstGeom prst="bentConnector2">
            <a:avLst/>
          </a:prstGeom>
          <a:noFill/>
          <a:ln cap="flat" cmpd="sng" w="19050">
            <a:solidFill>
              <a:schemeClr val="lt2"/>
            </a:solidFill>
            <a:prstDash val="solid"/>
            <a:round/>
            <a:headEnd len="med" w="med" type="none"/>
            <a:tailEnd len="med" w="med" type="oval"/>
          </a:ln>
        </p:spPr>
      </p:cxnSp>
      <p:cxnSp>
        <p:nvCxnSpPr>
          <p:cNvPr id="518" name="Google Shape;518;p37"/>
          <p:cNvCxnSpPr>
            <a:stCxn id="512" idx="3"/>
          </p:cNvCxnSpPr>
          <p:nvPr/>
        </p:nvCxnSpPr>
        <p:spPr>
          <a:xfrm>
            <a:off x="6920400" y="3672833"/>
            <a:ext cx="1344600" cy="10944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19" name="Google Shape;519;p37"/>
          <p:cNvCxnSpPr>
            <a:endCxn id="512" idx="1"/>
          </p:cNvCxnSpPr>
          <p:nvPr/>
        </p:nvCxnSpPr>
        <p:spPr>
          <a:xfrm flipH="1" rot="-5400000">
            <a:off x="-497400" y="951833"/>
            <a:ext cx="4150200" cy="1291800"/>
          </a:xfrm>
          <a:prstGeom prst="bentConnector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29" name="Shape 8629"/>
        <p:cNvGrpSpPr/>
        <p:nvPr/>
      </p:nvGrpSpPr>
      <p:grpSpPr>
        <a:xfrm>
          <a:off x="0" y="0"/>
          <a:ext cx="0" cy="0"/>
          <a:chOff x="0" y="0"/>
          <a:chExt cx="0" cy="0"/>
        </a:xfrm>
      </p:grpSpPr>
      <p:grpSp>
        <p:nvGrpSpPr>
          <p:cNvPr id="8630" name="Google Shape;8630;p82"/>
          <p:cNvGrpSpPr/>
          <p:nvPr/>
        </p:nvGrpSpPr>
        <p:grpSpPr>
          <a:xfrm>
            <a:off x="829817" y="1689241"/>
            <a:ext cx="442337" cy="419623"/>
            <a:chOff x="-6696925" y="3272575"/>
            <a:chExt cx="307200" cy="291425"/>
          </a:xfrm>
        </p:grpSpPr>
        <p:sp>
          <p:nvSpPr>
            <p:cNvPr id="8631" name="Google Shape;8631;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2"/>
          <p:cNvGrpSpPr/>
          <p:nvPr/>
        </p:nvGrpSpPr>
        <p:grpSpPr>
          <a:xfrm>
            <a:off x="829799" y="2204636"/>
            <a:ext cx="442373" cy="420775"/>
            <a:chOff x="-6690625" y="3631325"/>
            <a:chExt cx="307225" cy="292225"/>
          </a:xfrm>
        </p:grpSpPr>
        <p:sp>
          <p:nvSpPr>
            <p:cNvPr id="8634" name="Google Shape;8634;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2"/>
          <p:cNvGrpSpPr/>
          <p:nvPr/>
        </p:nvGrpSpPr>
        <p:grpSpPr>
          <a:xfrm>
            <a:off x="851921" y="2756972"/>
            <a:ext cx="421927" cy="419371"/>
            <a:chOff x="-6689825" y="3992050"/>
            <a:chExt cx="293025" cy="291250"/>
          </a:xfrm>
        </p:grpSpPr>
        <p:sp>
          <p:nvSpPr>
            <p:cNvPr id="8640" name="Google Shape;8640;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2" name="Google Shape;8652;p8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3" name="Google Shape;8653;p82"/>
          <p:cNvGrpSpPr/>
          <p:nvPr/>
        </p:nvGrpSpPr>
        <p:grpSpPr>
          <a:xfrm>
            <a:off x="3535232" y="2205192"/>
            <a:ext cx="423043" cy="419659"/>
            <a:chOff x="-4837325" y="3612425"/>
            <a:chExt cx="293800" cy="291450"/>
          </a:xfrm>
        </p:grpSpPr>
        <p:sp>
          <p:nvSpPr>
            <p:cNvPr id="8654" name="Google Shape;8654;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82"/>
          <p:cNvGrpSpPr/>
          <p:nvPr/>
        </p:nvGrpSpPr>
        <p:grpSpPr>
          <a:xfrm>
            <a:off x="3548265" y="2756826"/>
            <a:ext cx="420775" cy="419659"/>
            <a:chOff x="-4837325" y="3971575"/>
            <a:chExt cx="292225" cy="291450"/>
          </a:xfrm>
        </p:grpSpPr>
        <p:sp>
          <p:nvSpPr>
            <p:cNvPr id="8658" name="Google Shape;8658;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2"/>
          <p:cNvGrpSpPr/>
          <p:nvPr/>
        </p:nvGrpSpPr>
        <p:grpSpPr>
          <a:xfrm>
            <a:off x="6240279" y="1714185"/>
            <a:ext cx="430998" cy="369730"/>
            <a:chOff x="-3037625" y="3254850"/>
            <a:chExt cx="299325" cy="256775"/>
          </a:xfrm>
        </p:grpSpPr>
        <p:sp>
          <p:nvSpPr>
            <p:cNvPr id="8665" name="Google Shape;8665;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2"/>
          <p:cNvGrpSpPr/>
          <p:nvPr/>
        </p:nvGrpSpPr>
        <p:grpSpPr>
          <a:xfrm>
            <a:off x="6244239" y="2204615"/>
            <a:ext cx="423079" cy="420811"/>
            <a:chOff x="-3031325" y="3597450"/>
            <a:chExt cx="293825" cy="292250"/>
          </a:xfrm>
        </p:grpSpPr>
        <p:sp>
          <p:nvSpPr>
            <p:cNvPr id="8670" name="Google Shape;8670;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2"/>
          <p:cNvGrpSpPr/>
          <p:nvPr/>
        </p:nvGrpSpPr>
        <p:grpSpPr>
          <a:xfrm>
            <a:off x="6256714" y="2781214"/>
            <a:ext cx="421927" cy="370882"/>
            <a:chOff x="-3030525" y="3973150"/>
            <a:chExt cx="293025" cy="257575"/>
          </a:xfrm>
        </p:grpSpPr>
        <p:sp>
          <p:nvSpPr>
            <p:cNvPr id="8675" name="Google Shape;8675;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2"/>
          <p:cNvGrpSpPr/>
          <p:nvPr/>
        </p:nvGrpSpPr>
        <p:grpSpPr>
          <a:xfrm>
            <a:off x="1358307" y="3369426"/>
            <a:ext cx="421927" cy="297195"/>
            <a:chOff x="-1199300" y="3279250"/>
            <a:chExt cx="293025" cy="206400"/>
          </a:xfrm>
        </p:grpSpPr>
        <p:sp>
          <p:nvSpPr>
            <p:cNvPr id="8678" name="Google Shape;8678;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82"/>
          <p:cNvGrpSpPr/>
          <p:nvPr/>
        </p:nvGrpSpPr>
        <p:grpSpPr>
          <a:xfrm>
            <a:off x="1365393" y="1688773"/>
            <a:ext cx="444605" cy="420559"/>
            <a:chOff x="-6338550" y="3272950"/>
            <a:chExt cx="308775" cy="292075"/>
          </a:xfrm>
        </p:grpSpPr>
        <p:sp>
          <p:nvSpPr>
            <p:cNvPr id="8683" name="Google Shape;8683;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82"/>
          <p:cNvGrpSpPr/>
          <p:nvPr/>
        </p:nvGrpSpPr>
        <p:grpSpPr>
          <a:xfrm>
            <a:off x="1376732" y="2205194"/>
            <a:ext cx="421927" cy="419659"/>
            <a:chOff x="-6329100" y="3632100"/>
            <a:chExt cx="293025" cy="291450"/>
          </a:xfrm>
        </p:grpSpPr>
        <p:sp>
          <p:nvSpPr>
            <p:cNvPr id="8687" name="Google Shape;8687;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2"/>
          <p:cNvGrpSpPr/>
          <p:nvPr/>
        </p:nvGrpSpPr>
        <p:grpSpPr>
          <a:xfrm>
            <a:off x="1389783" y="2756828"/>
            <a:ext cx="419623" cy="419659"/>
            <a:chOff x="-6329875" y="3992050"/>
            <a:chExt cx="291425" cy="291450"/>
          </a:xfrm>
        </p:grpSpPr>
        <p:sp>
          <p:nvSpPr>
            <p:cNvPr id="8691" name="Google Shape;8691;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2"/>
          <p:cNvGrpSpPr/>
          <p:nvPr/>
        </p:nvGrpSpPr>
        <p:grpSpPr>
          <a:xfrm>
            <a:off x="4075920" y="1687530"/>
            <a:ext cx="423079" cy="423043"/>
            <a:chOff x="-4478975" y="3251700"/>
            <a:chExt cx="293825" cy="293800"/>
          </a:xfrm>
        </p:grpSpPr>
        <p:sp>
          <p:nvSpPr>
            <p:cNvPr id="8696" name="Google Shape;8696;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2"/>
          <p:cNvGrpSpPr/>
          <p:nvPr/>
        </p:nvGrpSpPr>
        <p:grpSpPr>
          <a:xfrm>
            <a:off x="4075920" y="2205192"/>
            <a:ext cx="423079" cy="419659"/>
            <a:chOff x="-4475825" y="3612425"/>
            <a:chExt cx="293825" cy="291450"/>
          </a:xfrm>
        </p:grpSpPr>
        <p:sp>
          <p:nvSpPr>
            <p:cNvPr id="8700" name="Google Shape;8700;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2"/>
          <p:cNvGrpSpPr/>
          <p:nvPr/>
        </p:nvGrpSpPr>
        <p:grpSpPr>
          <a:xfrm>
            <a:off x="4084992" y="2756844"/>
            <a:ext cx="428730" cy="419623"/>
            <a:chOff x="-4480550" y="3970800"/>
            <a:chExt cx="297750" cy="291425"/>
          </a:xfrm>
        </p:grpSpPr>
        <p:sp>
          <p:nvSpPr>
            <p:cNvPr id="8704" name="Google Shape;8704;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82"/>
          <p:cNvGrpSpPr/>
          <p:nvPr/>
        </p:nvGrpSpPr>
        <p:grpSpPr>
          <a:xfrm>
            <a:off x="6788826" y="1689221"/>
            <a:ext cx="415123" cy="419659"/>
            <a:chOff x="-2668225" y="3239075"/>
            <a:chExt cx="288300" cy="291450"/>
          </a:xfrm>
        </p:grpSpPr>
        <p:sp>
          <p:nvSpPr>
            <p:cNvPr id="8707" name="Google Shape;8707;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2"/>
          <p:cNvGrpSpPr/>
          <p:nvPr/>
        </p:nvGrpSpPr>
        <p:grpSpPr>
          <a:xfrm>
            <a:off x="6785982" y="2205191"/>
            <a:ext cx="420811" cy="419659"/>
            <a:chOff x="-2671375" y="3597450"/>
            <a:chExt cx="292250" cy="291450"/>
          </a:xfrm>
        </p:grpSpPr>
        <p:sp>
          <p:nvSpPr>
            <p:cNvPr id="8713" name="Google Shape;8713;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2"/>
          <p:cNvGrpSpPr/>
          <p:nvPr/>
        </p:nvGrpSpPr>
        <p:grpSpPr>
          <a:xfrm>
            <a:off x="6796765" y="2755691"/>
            <a:ext cx="423043" cy="421927"/>
            <a:chOff x="-2670575" y="3956600"/>
            <a:chExt cx="293800" cy="293025"/>
          </a:xfrm>
        </p:grpSpPr>
        <p:sp>
          <p:nvSpPr>
            <p:cNvPr id="8716" name="Google Shape;8716;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2"/>
          <p:cNvGrpSpPr/>
          <p:nvPr/>
        </p:nvGrpSpPr>
        <p:grpSpPr>
          <a:xfrm>
            <a:off x="3054285" y="3311947"/>
            <a:ext cx="426462" cy="418363"/>
            <a:chOff x="-1183550" y="3586525"/>
            <a:chExt cx="296175" cy="290550"/>
          </a:xfrm>
        </p:grpSpPr>
        <p:sp>
          <p:nvSpPr>
            <p:cNvPr id="8721" name="Google Shape;8721;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2"/>
          <p:cNvGrpSpPr/>
          <p:nvPr/>
        </p:nvGrpSpPr>
        <p:grpSpPr>
          <a:xfrm>
            <a:off x="1917896" y="1689799"/>
            <a:ext cx="420811" cy="418507"/>
            <a:chOff x="-5971525" y="3273750"/>
            <a:chExt cx="292250" cy="290650"/>
          </a:xfrm>
        </p:grpSpPr>
        <p:sp>
          <p:nvSpPr>
            <p:cNvPr id="8731" name="Google Shape;8731;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2"/>
          <p:cNvGrpSpPr/>
          <p:nvPr/>
        </p:nvGrpSpPr>
        <p:grpSpPr>
          <a:xfrm>
            <a:off x="1912226" y="2203826"/>
            <a:ext cx="432150" cy="422395"/>
            <a:chOff x="-5974675" y="3632100"/>
            <a:chExt cx="300125" cy="293350"/>
          </a:xfrm>
        </p:grpSpPr>
        <p:sp>
          <p:nvSpPr>
            <p:cNvPr id="8734" name="Google Shape;8734;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2"/>
          <p:cNvGrpSpPr/>
          <p:nvPr/>
        </p:nvGrpSpPr>
        <p:grpSpPr>
          <a:xfrm>
            <a:off x="1942267" y="2755694"/>
            <a:ext cx="395865" cy="421927"/>
            <a:chOff x="-5971525" y="3990475"/>
            <a:chExt cx="274925" cy="293025"/>
          </a:xfrm>
        </p:grpSpPr>
        <p:sp>
          <p:nvSpPr>
            <p:cNvPr id="8738" name="Google Shape;8738;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2"/>
          <p:cNvGrpSpPr/>
          <p:nvPr/>
        </p:nvGrpSpPr>
        <p:grpSpPr>
          <a:xfrm>
            <a:off x="4615473" y="1689798"/>
            <a:ext cx="420775" cy="418507"/>
            <a:chOff x="-4118225" y="3253275"/>
            <a:chExt cx="292225" cy="290650"/>
          </a:xfrm>
        </p:grpSpPr>
        <p:sp>
          <p:nvSpPr>
            <p:cNvPr id="8743" name="Google Shape;8743;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2"/>
          <p:cNvGrpSpPr/>
          <p:nvPr/>
        </p:nvGrpSpPr>
        <p:grpSpPr>
          <a:xfrm>
            <a:off x="4665924" y="2204922"/>
            <a:ext cx="319874" cy="420199"/>
            <a:chOff x="-4082800" y="3612425"/>
            <a:chExt cx="222150" cy="291825"/>
          </a:xfrm>
        </p:grpSpPr>
        <p:sp>
          <p:nvSpPr>
            <p:cNvPr id="8746" name="Google Shape;8746;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2"/>
          <p:cNvGrpSpPr/>
          <p:nvPr/>
        </p:nvGrpSpPr>
        <p:grpSpPr>
          <a:xfrm>
            <a:off x="4627372" y="2769876"/>
            <a:ext cx="420775" cy="393561"/>
            <a:chOff x="-4118225" y="3990475"/>
            <a:chExt cx="292225" cy="273325"/>
          </a:xfrm>
        </p:grpSpPr>
        <p:sp>
          <p:nvSpPr>
            <p:cNvPr id="8750" name="Google Shape;8750;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2"/>
          <p:cNvGrpSpPr/>
          <p:nvPr/>
        </p:nvGrpSpPr>
        <p:grpSpPr>
          <a:xfrm>
            <a:off x="7338026" y="1688087"/>
            <a:ext cx="394713" cy="421927"/>
            <a:chOff x="-2312225" y="3238300"/>
            <a:chExt cx="274125" cy="293025"/>
          </a:xfrm>
        </p:grpSpPr>
        <p:sp>
          <p:nvSpPr>
            <p:cNvPr id="8755" name="Google Shape;8755;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2"/>
          <p:cNvGrpSpPr/>
          <p:nvPr/>
        </p:nvGrpSpPr>
        <p:grpSpPr>
          <a:xfrm>
            <a:off x="7335742" y="2756825"/>
            <a:ext cx="423079" cy="419659"/>
            <a:chOff x="-2310650" y="3958175"/>
            <a:chExt cx="293825" cy="291450"/>
          </a:xfrm>
        </p:grpSpPr>
        <p:sp>
          <p:nvSpPr>
            <p:cNvPr id="8758" name="Google Shape;8758;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2"/>
          <p:cNvGrpSpPr/>
          <p:nvPr/>
        </p:nvGrpSpPr>
        <p:grpSpPr>
          <a:xfrm>
            <a:off x="4702603" y="3308459"/>
            <a:ext cx="424159" cy="419659"/>
            <a:chOff x="-1182750" y="3962900"/>
            <a:chExt cx="294575" cy="291450"/>
          </a:xfrm>
        </p:grpSpPr>
        <p:sp>
          <p:nvSpPr>
            <p:cNvPr id="8761" name="Google Shape;8761;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2"/>
          <p:cNvGrpSpPr/>
          <p:nvPr/>
        </p:nvGrpSpPr>
        <p:grpSpPr>
          <a:xfrm>
            <a:off x="2455739" y="1689223"/>
            <a:ext cx="424195" cy="419659"/>
            <a:chOff x="-5611575" y="3272950"/>
            <a:chExt cx="294600" cy="291450"/>
          </a:xfrm>
        </p:grpSpPr>
        <p:sp>
          <p:nvSpPr>
            <p:cNvPr id="8769" name="Google Shape;8769;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2"/>
          <p:cNvGrpSpPr/>
          <p:nvPr/>
        </p:nvGrpSpPr>
        <p:grpSpPr>
          <a:xfrm>
            <a:off x="2455739" y="2205770"/>
            <a:ext cx="424195" cy="418507"/>
            <a:chOff x="-5613150" y="3632900"/>
            <a:chExt cx="294600" cy="290650"/>
          </a:xfrm>
        </p:grpSpPr>
        <p:sp>
          <p:nvSpPr>
            <p:cNvPr id="8775" name="Google Shape;8775;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2"/>
          <p:cNvGrpSpPr/>
          <p:nvPr/>
        </p:nvGrpSpPr>
        <p:grpSpPr>
          <a:xfrm>
            <a:off x="7324977" y="2153586"/>
            <a:ext cx="420811" cy="522864"/>
            <a:chOff x="-2310650" y="3525775"/>
            <a:chExt cx="292250" cy="363125"/>
          </a:xfrm>
        </p:grpSpPr>
        <p:sp>
          <p:nvSpPr>
            <p:cNvPr id="8778" name="Google Shape;8778;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2"/>
          <p:cNvGrpSpPr/>
          <p:nvPr/>
        </p:nvGrpSpPr>
        <p:grpSpPr>
          <a:xfrm>
            <a:off x="2467638" y="2756270"/>
            <a:ext cx="424195" cy="420775"/>
            <a:chOff x="-5613150" y="3991275"/>
            <a:chExt cx="294600" cy="292225"/>
          </a:xfrm>
        </p:grpSpPr>
        <p:sp>
          <p:nvSpPr>
            <p:cNvPr id="8783" name="Google Shape;8783;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82"/>
          <p:cNvGrpSpPr/>
          <p:nvPr/>
        </p:nvGrpSpPr>
        <p:grpSpPr>
          <a:xfrm>
            <a:off x="5139126" y="1689438"/>
            <a:ext cx="434634" cy="419227"/>
            <a:chOff x="-3768700" y="3253275"/>
            <a:chExt cx="301850" cy="291150"/>
          </a:xfrm>
        </p:grpSpPr>
        <p:sp>
          <p:nvSpPr>
            <p:cNvPr id="8793" name="Google Shape;8793;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82"/>
          <p:cNvGrpSpPr/>
          <p:nvPr/>
        </p:nvGrpSpPr>
        <p:grpSpPr>
          <a:xfrm>
            <a:off x="5143209" y="2217090"/>
            <a:ext cx="426462" cy="395865"/>
            <a:chOff x="-3808700" y="3628950"/>
            <a:chExt cx="296175" cy="274925"/>
          </a:xfrm>
        </p:grpSpPr>
        <p:sp>
          <p:nvSpPr>
            <p:cNvPr id="8797" name="Google Shape;8797;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2"/>
          <p:cNvGrpSpPr/>
          <p:nvPr/>
        </p:nvGrpSpPr>
        <p:grpSpPr>
          <a:xfrm>
            <a:off x="5208420" y="2756412"/>
            <a:ext cx="419443" cy="420487"/>
            <a:chOff x="-3771675" y="3971775"/>
            <a:chExt cx="291300" cy="292025"/>
          </a:xfrm>
        </p:grpSpPr>
        <p:sp>
          <p:nvSpPr>
            <p:cNvPr id="8801" name="Google Shape;8801;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2"/>
          <p:cNvGrpSpPr/>
          <p:nvPr/>
        </p:nvGrpSpPr>
        <p:grpSpPr>
          <a:xfrm>
            <a:off x="7869864" y="1716461"/>
            <a:ext cx="420271" cy="320774"/>
            <a:chOff x="-1951475" y="3273100"/>
            <a:chExt cx="291875" cy="222775"/>
          </a:xfrm>
        </p:grpSpPr>
        <p:sp>
          <p:nvSpPr>
            <p:cNvPr id="8807" name="Google Shape;8807;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2"/>
          <p:cNvGrpSpPr/>
          <p:nvPr/>
        </p:nvGrpSpPr>
        <p:grpSpPr>
          <a:xfrm>
            <a:off x="7867344" y="2205191"/>
            <a:ext cx="425310" cy="419659"/>
            <a:chOff x="-1951475" y="3597450"/>
            <a:chExt cx="295375" cy="291450"/>
          </a:xfrm>
        </p:grpSpPr>
        <p:sp>
          <p:nvSpPr>
            <p:cNvPr id="8811" name="Google Shape;8811;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2"/>
          <p:cNvGrpSpPr/>
          <p:nvPr/>
        </p:nvGrpSpPr>
        <p:grpSpPr>
          <a:xfrm>
            <a:off x="7869595" y="2756825"/>
            <a:ext cx="444605" cy="419659"/>
            <a:chOff x="-1960150" y="3956600"/>
            <a:chExt cx="308775" cy="291450"/>
          </a:xfrm>
        </p:grpSpPr>
        <p:sp>
          <p:nvSpPr>
            <p:cNvPr id="8816" name="Google Shape;8816;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2"/>
          <p:cNvGrpSpPr/>
          <p:nvPr/>
        </p:nvGrpSpPr>
        <p:grpSpPr>
          <a:xfrm>
            <a:off x="1923633" y="3307636"/>
            <a:ext cx="420775" cy="420775"/>
            <a:chOff x="-804700" y="3226500"/>
            <a:chExt cx="292225" cy="292225"/>
          </a:xfrm>
        </p:grpSpPr>
        <p:sp>
          <p:nvSpPr>
            <p:cNvPr id="8819" name="Google Shape;8819;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82"/>
          <p:cNvGrpSpPr/>
          <p:nvPr/>
        </p:nvGrpSpPr>
        <p:grpSpPr>
          <a:xfrm>
            <a:off x="3003724" y="1688647"/>
            <a:ext cx="420775" cy="420811"/>
            <a:chOff x="-5251625" y="3272950"/>
            <a:chExt cx="292225" cy="292250"/>
          </a:xfrm>
        </p:grpSpPr>
        <p:sp>
          <p:nvSpPr>
            <p:cNvPr id="8827" name="Google Shape;8827;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2"/>
          <p:cNvGrpSpPr/>
          <p:nvPr/>
        </p:nvGrpSpPr>
        <p:grpSpPr>
          <a:xfrm>
            <a:off x="3000322" y="2204348"/>
            <a:ext cx="427578" cy="421351"/>
            <a:chOff x="-5254775" y="3631325"/>
            <a:chExt cx="296950" cy="292625"/>
          </a:xfrm>
        </p:grpSpPr>
        <p:sp>
          <p:nvSpPr>
            <p:cNvPr id="8831" name="Google Shape;8831;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2"/>
          <p:cNvGrpSpPr/>
          <p:nvPr/>
        </p:nvGrpSpPr>
        <p:grpSpPr>
          <a:xfrm>
            <a:off x="3016181" y="2756270"/>
            <a:ext cx="419659" cy="420775"/>
            <a:chOff x="-5251625" y="3991275"/>
            <a:chExt cx="291450" cy="292225"/>
          </a:xfrm>
        </p:grpSpPr>
        <p:sp>
          <p:nvSpPr>
            <p:cNvPr id="8839" name="Google Shape;8839;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82"/>
          <p:cNvGrpSpPr/>
          <p:nvPr/>
        </p:nvGrpSpPr>
        <p:grpSpPr>
          <a:xfrm>
            <a:off x="5756763" y="1689240"/>
            <a:ext cx="319874" cy="419623"/>
            <a:chOff x="-3365275" y="3253275"/>
            <a:chExt cx="222150" cy="291425"/>
          </a:xfrm>
        </p:grpSpPr>
        <p:sp>
          <p:nvSpPr>
            <p:cNvPr id="8845" name="Google Shape;8845;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2"/>
          <p:cNvGrpSpPr/>
          <p:nvPr/>
        </p:nvGrpSpPr>
        <p:grpSpPr>
          <a:xfrm>
            <a:off x="5730701" y="2204058"/>
            <a:ext cx="371998" cy="421927"/>
            <a:chOff x="-3383375" y="3611625"/>
            <a:chExt cx="258350" cy="293025"/>
          </a:xfrm>
        </p:grpSpPr>
        <p:sp>
          <p:nvSpPr>
            <p:cNvPr id="8848" name="Google Shape;8848;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2"/>
          <p:cNvGrpSpPr/>
          <p:nvPr/>
        </p:nvGrpSpPr>
        <p:grpSpPr>
          <a:xfrm>
            <a:off x="5793050" y="2756826"/>
            <a:ext cx="271097" cy="419659"/>
            <a:chOff x="-3347950" y="3971575"/>
            <a:chExt cx="188275" cy="291450"/>
          </a:xfrm>
        </p:grpSpPr>
        <p:sp>
          <p:nvSpPr>
            <p:cNvPr id="8851" name="Google Shape;8851;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82"/>
          <p:cNvGrpSpPr/>
          <p:nvPr/>
        </p:nvGrpSpPr>
        <p:grpSpPr>
          <a:xfrm>
            <a:off x="842909" y="3307061"/>
            <a:ext cx="371998" cy="421927"/>
            <a:chOff x="-1575775" y="3238300"/>
            <a:chExt cx="258350" cy="293025"/>
          </a:xfrm>
        </p:grpSpPr>
        <p:sp>
          <p:nvSpPr>
            <p:cNvPr id="8855" name="Google Shape;8855;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82"/>
          <p:cNvGrpSpPr/>
          <p:nvPr/>
        </p:nvGrpSpPr>
        <p:grpSpPr>
          <a:xfrm>
            <a:off x="2487807" y="3309051"/>
            <a:ext cx="423079" cy="424159"/>
            <a:chOff x="-1591550" y="3597475"/>
            <a:chExt cx="293825" cy="294575"/>
          </a:xfrm>
        </p:grpSpPr>
        <p:sp>
          <p:nvSpPr>
            <p:cNvPr id="8861" name="Google Shape;8861;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2"/>
          <p:cNvGrpSpPr/>
          <p:nvPr/>
        </p:nvGrpSpPr>
        <p:grpSpPr>
          <a:xfrm>
            <a:off x="4137277" y="3318663"/>
            <a:ext cx="421927" cy="399248"/>
            <a:chOff x="-1592325" y="3957400"/>
            <a:chExt cx="293025" cy="277275"/>
          </a:xfrm>
        </p:grpSpPr>
        <p:sp>
          <p:nvSpPr>
            <p:cNvPr id="8865" name="Google Shape;8865;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82"/>
          <p:cNvGrpSpPr/>
          <p:nvPr/>
        </p:nvGrpSpPr>
        <p:grpSpPr>
          <a:xfrm>
            <a:off x="3624147" y="3310744"/>
            <a:ext cx="369730" cy="420775"/>
            <a:chOff x="-778700" y="3612425"/>
            <a:chExt cx="256775" cy="292225"/>
          </a:xfrm>
        </p:grpSpPr>
        <p:sp>
          <p:nvSpPr>
            <p:cNvPr id="8870" name="Google Shape;8870;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82"/>
          <p:cNvGrpSpPr/>
          <p:nvPr/>
        </p:nvGrpSpPr>
        <p:grpSpPr>
          <a:xfrm>
            <a:off x="6095649" y="3828305"/>
            <a:ext cx="340731" cy="387641"/>
            <a:chOff x="7728464" y="1561258"/>
            <a:chExt cx="349719" cy="397866"/>
          </a:xfrm>
        </p:grpSpPr>
        <p:sp>
          <p:nvSpPr>
            <p:cNvPr id="8877" name="Google Shape;8877;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2"/>
          <p:cNvGrpSpPr/>
          <p:nvPr/>
        </p:nvGrpSpPr>
        <p:grpSpPr>
          <a:xfrm>
            <a:off x="4018617" y="3828305"/>
            <a:ext cx="387681" cy="387641"/>
            <a:chOff x="5611350" y="1561258"/>
            <a:chExt cx="397907" cy="397866"/>
          </a:xfrm>
        </p:grpSpPr>
        <p:sp>
          <p:nvSpPr>
            <p:cNvPr id="8880" name="Google Shape;8880;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82"/>
          <p:cNvGrpSpPr/>
          <p:nvPr/>
        </p:nvGrpSpPr>
        <p:grpSpPr>
          <a:xfrm>
            <a:off x="4537903" y="3925571"/>
            <a:ext cx="387610" cy="193109"/>
            <a:chOff x="6140660" y="1661097"/>
            <a:chExt cx="397835" cy="198202"/>
          </a:xfrm>
        </p:grpSpPr>
        <p:sp>
          <p:nvSpPr>
            <p:cNvPr id="8885" name="Google Shape;8885;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2"/>
          <p:cNvGrpSpPr/>
          <p:nvPr/>
        </p:nvGrpSpPr>
        <p:grpSpPr>
          <a:xfrm>
            <a:off x="5057118" y="3828305"/>
            <a:ext cx="387681" cy="387641"/>
            <a:chOff x="6669907" y="1561258"/>
            <a:chExt cx="397907" cy="397866"/>
          </a:xfrm>
        </p:grpSpPr>
        <p:sp>
          <p:nvSpPr>
            <p:cNvPr id="8890" name="Google Shape;8890;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2"/>
          <p:cNvGrpSpPr/>
          <p:nvPr/>
        </p:nvGrpSpPr>
        <p:grpSpPr>
          <a:xfrm>
            <a:off x="1942348" y="3885842"/>
            <a:ext cx="387681" cy="272572"/>
            <a:chOff x="3386036" y="1746339"/>
            <a:chExt cx="397907" cy="279762"/>
          </a:xfrm>
        </p:grpSpPr>
        <p:sp>
          <p:nvSpPr>
            <p:cNvPr id="8896" name="Google Shape;8896;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82"/>
          <p:cNvGrpSpPr/>
          <p:nvPr/>
        </p:nvGrpSpPr>
        <p:grpSpPr>
          <a:xfrm>
            <a:off x="2980045" y="3828288"/>
            <a:ext cx="387681" cy="387681"/>
            <a:chOff x="4417380" y="1687279"/>
            <a:chExt cx="397907" cy="397907"/>
          </a:xfrm>
        </p:grpSpPr>
        <p:sp>
          <p:nvSpPr>
            <p:cNvPr id="8899" name="Google Shape;8899;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2"/>
          <p:cNvGrpSpPr/>
          <p:nvPr/>
        </p:nvGrpSpPr>
        <p:grpSpPr>
          <a:xfrm>
            <a:off x="7926526" y="3308537"/>
            <a:ext cx="387661" cy="387661"/>
            <a:chOff x="2869999" y="1687279"/>
            <a:chExt cx="397887" cy="397887"/>
          </a:xfrm>
        </p:grpSpPr>
        <p:sp>
          <p:nvSpPr>
            <p:cNvPr id="8902" name="Google Shape;8902;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82"/>
          <p:cNvGrpSpPr/>
          <p:nvPr/>
        </p:nvGrpSpPr>
        <p:grpSpPr>
          <a:xfrm>
            <a:off x="2461634" y="3828664"/>
            <a:ext cx="386807" cy="386929"/>
            <a:chOff x="3902887" y="1687655"/>
            <a:chExt cx="397010" cy="397135"/>
          </a:xfrm>
        </p:grpSpPr>
        <p:sp>
          <p:nvSpPr>
            <p:cNvPr id="8905" name="Google Shape;8905;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2"/>
          <p:cNvGrpSpPr/>
          <p:nvPr/>
        </p:nvGrpSpPr>
        <p:grpSpPr>
          <a:xfrm>
            <a:off x="3499331" y="3828344"/>
            <a:ext cx="387681" cy="387681"/>
            <a:chOff x="4933458" y="1687279"/>
            <a:chExt cx="397907" cy="397907"/>
          </a:xfrm>
        </p:grpSpPr>
        <p:sp>
          <p:nvSpPr>
            <p:cNvPr id="8908" name="Google Shape;8908;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82"/>
          <p:cNvGrpSpPr/>
          <p:nvPr/>
        </p:nvGrpSpPr>
        <p:grpSpPr>
          <a:xfrm>
            <a:off x="5273586" y="3308775"/>
            <a:ext cx="387681" cy="387661"/>
            <a:chOff x="266768" y="1721375"/>
            <a:chExt cx="397907" cy="397887"/>
          </a:xfrm>
        </p:grpSpPr>
        <p:sp>
          <p:nvSpPr>
            <p:cNvPr id="8911" name="Google Shape;8911;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82"/>
          <p:cNvGrpSpPr/>
          <p:nvPr/>
        </p:nvGrpSpPr>
        <p:grpSpPr>
          <a:xfrm>
            <a:off x="7395588" y="3308924"/>
            <a:ext cx="387539" cy="386888"/>
            <a:chOff x="2408992" y="1722875"/>
            <a:chExt cx="397761" cy="397093"/>
          </a:xfrm>
        </p:grpSpPr>
        <p:sp>
          <p:nvSpPr>
            <p:cNvPr id="8914" name="Google Shape;8914;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82"/>
          <p:cNvGrpSpPr/>
          <p:nvPr/>
        </p:nvGrpSpPr>
        <p:grpSpPr>
          <a:xfrm>
            <a:off x="5576404" y="3828305"/>
            <a:ext cx="387641" cy="387641"/>
            <a:chOff x="7199196" y="1561258"/>
            <a:chExt cx="397866" cy="397866"/>
          </a:xfrm>
        </p:grpSpPr>
        <p:sp>
          <p:nvSpPr>
            <p:cNvPr id="8917" name="Google Shape;8917;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82"/>
          <p:cNvGrpSpPr/>
          <p:nvPr/>
        </p:nvGrpSpPr>
        <p:grpSpPr>
          <a:xfrm>
            <a:off x="6332282" y="3308537"/>
            <a:ext cx="387661" cy="387661"/>
            <a:chOff x="1379798" y="1723250"/>
            <a:chExt cx="397887" cy="397887"/>
          </a:xfrm>
        </p:grpSpPr>
        <p:sp>
          <p:nvSpPr>
            <p:cNvPr id="8921" name="Google Shape;8921;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82"/>
          <p:cNvGrpSpPr/>
          <p:nvPr/>
        </p:nvGrpSpPr>
        <p:grpSpPr>
          <a:xfrm>
            <a:off x="5801242" y="3308537"/>
            <a:ext cx="387641" cy="387661"/>
            <a:chOff x="864491" y="1723250"/>
            <a:chExt cx="397866" cy="397887"/>
          </a:xfrm>
        </p:grpSpPr>
        <p:sp>
          <p:nvSpPr>
            <p:cNvPr id="8926" name="Google Shape;8926;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9" name="Google Shape;8929;p8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0" name="Google Shape;8930;p82"/>
          <p:cNvGrpSpPr/>
          <p:nvPr/>
        </p:nvGrpSpPr>
        <p:grpSpPr>
          <a:xfrm>
            <a:off x="6568070" y="3827060"/>
            <a:ext cx="388966" cy="388966"/>
            <a:chOff x="1190625" y="238125"/>
            <a:chExt cx="5235075" cy="5235075"/>
          </a:xfrm>
        </p:grpSpPr>
        <p:sp>
          <p:nvSpPr>
            <p:cNvPr id="8931" name="Google Shape;8931;p8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3" name="Google Shape;8933;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37" name="Shape 8937"/>
        <p:cNvGrpSpPr/>
        <p:nvPr/>
      </p:nvGrpSpPr>
      <p:grpSpPr>
        <a:xfrm>
          <a:off x="0" y="0"/>
          <a:ext cx="0" cy="0"/>
          <a:chOff x="0" y="0"/>
          <a:chExt cx="0" cy="0"/>
        </a:xfrm>
      </p:grpSpPr>
      <p:pic>
        <p:nvPicPr>
          <p:cNvPr id="8938" name="Google Shape;8938;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5" name="Google Shape;525;p38"/>
          <p:cNvSpPr txBox="1"/>
          <p:nvPr>
            <p:ph idx="1" type="subTitle"/>
          </p:nvPr>
        </p:nvSpPr>
        <p:spPr>
          <a:xfrm>
            <a:off x="4827974" y="1602925"/>
            <a:ext cx="3318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526" name="Google Shape;526;p38"/>
          <p:cNvSpPr txBox="1"/>
          <p:nvPr>
            <p:ph idx="2" type="subTitle"/>
          </p:nvPr>
        </p:nvSpPr>
        <p:spPr>
          <a:xfrm>
            <a:off x="997425" y="1602925"/>
            <a:ext cx="3318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9"/>
          <p:cNvSpPr txBox="1"/>
          <p:nvPr>
            <p:ph type="title"/>
          </p:nvPr>
        </p:nvSpPr>
        <p:spPr>
          <a:xfrm>
            <a:off x="1851163" y="3797875"/>
            <a:ext cx="32331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532" name="Google Shape;532;p39"/>
          <p:cNvSpPr txBox="1"/>
          <p:nvPr>
            <p:ph idx="1" type="subTitle"/>
          </p:nvPr>
        </p:nvSpPr>
        <p:spPr>
          <a:xfrm>
            <a:off x="713225" y="945625"/>
            <a:ext cx="4371300" cy="27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533" name="Google Shape;533;p39"/>
          <p:cNvGrpSpPr/>
          <p:nvPr/>
        </p:nvGrpSpPr>
        <p:grpSpPr>
          <a:xfrm>
            <a:off x="5824825" y="1527650"/>
            <a:ext cx="2854173" cy="2794752"/>
            <a:chOff x="5824825" y="1527650"/>
            <a:chExt cx="2854173" cy="2794752"/>
          </a:xfrm>
        </p:grpSpPr>
        <p:sp>
          <p:nvSpPr>
            <p:cNvPr id="534" name="Google Shape;534;p39"/>
            <p:cNvSpPr/>
            <p:nvPr/>
          </p:nvSpPr>
          <p:spPr>
            <a:xfrm>
              <a:off x="6851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7477175" y="4122900"/>
              <a:ext cx="1157331" cy="199500"/>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5974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9"/>
            <p:cNvGrpSpPr/>
            <p:nvPr/>
          </p:nvGrpSpPr>
          <p:grpSpPr>
            <a:xfrm>
              <a:off x="5824825" y="1527650"/>
              <a:ext cx="2854173" cy="2794752"/>
              <a:chOff x="5824825" y="1527650"/>
              <a:chExt cx="2854173" cy="2794752"/>
            </a:xfrm>
          </p:grpSpPr>
          <p:sp>
            <p:nvSpPr>
              <p:cNvPr id="538" name="Google Shape;538;p39"/>
              <p:cNvSpPr/>
              <p:nvPr/>
            </p:nvSpPr>
            <p:spPr>
              <a:xfrm>
                <a:off x="6408134" y="1694871"/>
                <a:ext cx="256051" cy="259184"/>
              </a:xfrm>
              <a:custGeom>
                <a:rect b="b" l="l" r="r" t="t"/>
                <a:pathLst>
                  <a:path extrusionOk="0" h="4219" w="4168">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6724577" y="1833832"/>
                <a:ext cx="467808" cy="591841"/>
              </a:xfrm>
              <a:custGeom>
                <a:rect b="b" l="l" r="r" t="t"/>
                <a:pathLst>
                  <a:path extrusionOk="0" h="9634" w="7615">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6363964" y="1606469"/>
                <a:ext cx="853482" cy="853543"/>
              </a:xfrm>
              <a:custGeom>
                <a:rect b="b" l="l" r="r" t="t"/>
                <a:pathLst>
                  <a:path extrusionOk="0" h="13894" w="13893">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6573635" y="1921865"/>
                <a:ext cx="199103" cy="201929"/>
              </a:xfrm>
              <a:custGeom>
                <a:rect b="b" l="l" r="r" t="t"/>
                <a:pathLst>
                  <a:path extrusionOk="0" h="3287" w="3241">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6161418" y="1554496"/>
                <a:ext cx="364909" cy="461788"/>
              </a:xfrm>
              <a:custGeom>
                <a:rect b="b" l="l" r="r" t="t"/>
                <a:pathLst>
                  <a:path extrusionOk="0" h="7517" w="594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6142312" y="1527650"/>
                <a:ext cx="665375" cy="665068"/>
              </a:xfrm>
              <a:custGeom>
                <a:rect b="b" l="l" r="r" t="t"/>
                <a:pathLst>
                  <a:path extrusionOk="0" h="10826" w="10831">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5824825" y="2060089"/>
                <a:ext cx="585145" cy="538149"/>
              </a:xfrm>
              <a:custGeom>
                <a:rect b="b" l="l" r="r" t="t"/>
                <a:pathLst>
                  <a:path extrusionOk="0" h="8760" w="9525">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5922074" y="2214900"/>
                <a:ext cx="204755" cy="22361"/>
              </a:xfrm>
              <a:custGeom>
                <a:rect b="b" l="l" r="r" t="t"/>
                <a:pathLst>
                  <a:path extrusionOk="0" h="364" w="3333">
                    <a:moveTo>
                      <a:pt x="0" y="1"/>
                    </a:moveTo>
                    <a:lnTo>
                      <a:pt x="3332" y="1"/>
                    </a:lnTo>
                    <a:lnTo>
                      <a:pt x="3332" y="364"/>
                    </a:lnTo>
                    <a:lnTo>
                      <a:pt x="0"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6144770" y="2214900"/>
                <a:ext cx="168018" cy="22361"/>
              </a:xfrm>
              <a:custGeom>
                <a:rect b="b" l="l" r="r" t="t"/>
                <a:pathLst>
                  <a:path extrusionOk="0" h="364" w="2735">
                    <a:moveTo>
                      <a:pt x="1" y="1"/>
                    </a:moveTo>
                    <a:lnTo>
                      <a:pt x="2734" y="1"/>
                    </a:lnTo>
                    <a:lnTo>
                      <a:pt x="2734" y="364"/>
                    </a:lnTo>
                    <a:lnTo>
                      <a:pt x="1"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5922074" y="2276455"/>
                <a:ext cx="132264" cy="22300"/>
              </a:xfrm>
              <a:custGeom>
                <a:rect b="b" l="l" r="r" t="t"/>
                <a:pathLst>
                  <a:path extrusionOk="0" h="363" w="2153">
                    <a:moveTo>
                      <a:pt x="0" y="0"/>
                    </a:moveTo>
                    <a:lnTo>
                      <a:pt x="2152" y="0"/>
                    </a:lnTo>
                    <a:lnTo>
                      <a:pt x="21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6066319" y="2276455"/>
                <a:ext cx="166175" cy="22300"/>
              </a:xfrm>
              <a:custGeom>
                <a:rect b="b" l="l" r="r" t="t"/>
                <a:pathLst>
                  <a:path extrusionOk="0" h="363" w="2705">
                    <a:moveTo>
                      <a:pt x="0" y="0"/>
                    </a:moveTo>
                    <a:lnTo>
                      <a:pt x="2705" y="0"/>
                    </a:lnTo>
                    <a:lnTo>
                      <a:pt x="2705"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6252954" y="2276455"/>
                <a:ext cx="59467" cy="22300"/>
              </a:xfrm>
              <a:custGeom>
                <a:rect b="b" l="l" r="r" t="t"/>
                <a:pathLst>
                  <a:path extrusionOk="0" h="363" w="968">
                    <a:moveTo>
                      <a:pt x="1" y="0"/>
                    </a:moveTo>
                    <a:lnTo>
                      <a:pt x="967" y="0"/>
                    </a:lnTo>
                    <a:lnTo>
                      <a:pt x="967"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5922074" y="2337950"/>
                <a:ext cx="101486" cy="22361"/>
              </a:xfrm>
              <a:custGeom>
                <a:rect b="b" l="l" r="r" t="t"/>
                <a:pathLst>
                  <a:path extrusionOk="0" h="364" w="1652">
                    <a:moveTo>
                      <a:pt x="0" y="1"/>
                    </a:moveTo>
                    <a:lnTo>
                      <a:pt x="1652" y="1"/>
                    </a:lnTo>
                    <a:lnTo>
                      <a:pt x="16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6032347" y="2337950"/>
                <a:ext cx="83118" cy="22361"/>
              </a:xfrm>
              <a:custGeom>
                <a:rect b="b" l="l" r="r" t="t"/>
                <a:pathLst>
                  <a:path extrusionOk="0" h="364" w="1353">
                    <a:moveTo>
                      <a:pt x="1" y="1"/>
                    </a:moveTo>
                    <a:lnTo>
                      <a:pt x="1353" y="1"/>
                    </a:lnTo>
                    <a:lnTo>
                      <a:pt x="1353"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7584704" y="2233329"/>
                <a:ext cx="925296" cy="2033231"/>
              </a:xfrm>
              <a:custGeom>
                <a:rect b="b" l="l" r="r" t="t"/>
                <a:pathLst>
                  <a:path extrusionOk="0" h="33097" w="15062">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8377377" y="2203596"/>
                <a:ext cx="244010" cy="2112787"/>
              </a:xfrm>
              <a:custGeom>
                <a:rect b="b" l="l" r="r" t="t"/>
                <a:pathLst>
                  <a:path extrusionOk="0" h="34392" w="3972">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7552206" y="2184183"/>
                <a:ext cx="995268" cy="2138220"/>
              </a:xfrm>
              <a:custGeom>
                <a:rect b="b" l="l" r="r" t="t"/>
                <a:pathLst>
                  <a:path extrusionOk="0" h="34806" w="16201">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7565659" y="2256674"/>
                <a:ext cx="657942" cy="1658432"/>
              </a:xfrm>
              <a:custGeom>
                <a:rect b="b" l="l" r="r" t="t"/>
                <a:pathLst>
                  <a:path extrusionOk="0" h="26996" w="1071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7516881" y="2637066"/>
                <a:ext cx="627533" cy="824854"/>
              </a:xfrm>
              <a:custGeom>
                <a:rect b="b" l="l" r="r" t="t"/>
                <a:pathLst>
                  <a:path extrusionOk="0" h="13427" w="10215">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7516943" y="2712444"/>
                <a:ext cx="326637" cy="528135"/>
              </a:xfrm>
              <a:custGeom>
                <a:rect b="b" l="l" r="r" t="t"/>
                <a:pathLst>
                  <a:path extrusionOk="0" h="8597" w="5317">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6575355" y="2597810"/>
                <a:ext cx="1230739" cy="1389419"/>
              </a:xfrm>
              <a:custGeom>
                <a:rect b="b" l="l" r="r" t="t"/>
                <a:pathLst>
                  <a:path extrusionOk="0" h="22617" w="20034">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6906665" y="2978940"/>
                <a:ext cx="567821" cy="273313"/>
              </a:xfrm>
              <a:custGeom>
                <a:rect b="b" l="l" r="r" t="t"/>
                <a:pathLst>
                  <a:path extrusionOk="0" h="4449" w="9243">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6904896" y="2934159"/>
                <a:ext cx="567452" cy="141172"/>
              </a:xfrm>
              <a:custGeom>
                <a:rect b="b" l="l" r="r" t="t"/>
                <a:pathLst>
                  <a:path extrusionOk="0" h="2298" w="9237">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6680038" y="2537729"/>
                <a:ext cx="1021745" cy="305872"/>
              </a:xfrm>
              <a:custGeom>
                <a:rect b="b" l="l" r="r" t="t"/>
                <a:pathLst>
                  <a:path extrusionOk="0" h="4979" w="16632">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6661976" y="1892869"/>
                <a:ext cx="1057868" cy="846786"/>
              </a:xfrm>
              <a:custGeom>
                <a:rect b="b" l="l" r="r" t="t"/>
                <a:pathLst>
                  <a:path extrusionOk="0" h="13784" w="1722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6754986" y="2078457"/>
                <a:ext cx="871543" cy="563582"/>
              </a:xfrm>
              <a:custGeom>
                <a:rect b="b" l="l" r="r" t="t"/>
                <a:pathLst>
                  <a:path extrusionOk="0" h="9174" w="14187">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6824959" y="2140320"/>
                <a:ext cx="731907" cy="248617"/>
              </a:xfrm>
              <a:custGeom>
                <a:rect b="b" l="l" r="r" t="t"/>
                <a:pathLst>
                  <a:path extrusionOk="0" h="4047" w="11914">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7105709" y="2445088"/>
                <a:ext cx="170107" cy="60880"/>
              </a:xfrm>
              <a:custGeom>
                <a:rect b="b" l="l" r="r" t="t"/>
                <a:pathLst>
                  <a:path extrusionOk="0" h="991" w="2769">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6945184" y="2233329"/>
                <a:ext cx="134046" cy="75685"/>
              </a:xfrm>
              <a:custGeom>
                <a:rect b="b" l="l" r="r" t="t"/>
                <a:pathLst>
                  <a:path extrusionOk="0" h="1232" w="2182">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7302602" y="2233329"/>
                <a:ext cx="133677" cy="75685"/>
              </a:xfrm>
              <a:custGeom>
                <a:rect b="b" l="l" r="r" t="t"/>
                <a:pathLst>
                  <a:path extrusionOk="0" h="1232" w="2176">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6768072" y="1921128"/>
                <a:ext cx="902628" cy="379407"/>
              </a:xfrm>
              <a:custGeom>
                <a:rect b="b" l="l" r="r" t="t"/>
                <a:pathLst>
                  <a:path extrusionOk="0" h="6176" w="14693">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7767529" y="1927148"/>
                <a:ext cx="34709" cy="283941"/>
              </a:xfrm>
              <a:custGeom>
                <a:rect b="b" l="l" r="r" t="t"/>
                <a:pathLst>
                  <a:path extrusionOk="0" h="4622" w="565">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6607178" y="1789600"/>
                <a:ext cx="1167463" cy="435311"/>
              </a:xfrm>
              <a:custGeom>
                <a:rect b="b" l="l" r="r" t="t"/>
                <a:pathLst>
                  <a:path extrusionOk="0" h="7086" w="19004">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6542489" y="2166859"/>
                <a:ext cx="130913" cy="301941"/>
              </a:xfrm>
              <a:custGeom>
                <a:rect b="b" l="l" r="r" t="t"/>
                <a:pathLst>
                  <a:path extrusionOk="0" h="4915" w="2131">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7701427" y="2166859"/>
                <a:ext cx="130851" cy="301941"/>
              </a:xfrm>
              <a:custGeom>
                <a:rect b="b" l="l" r="r" t="t"/>
                <a:pathLst>
                  <a:path extrusionOk="0" h="4915" w="213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7378964" y="2422481"/>
                <a:ext cx="408403" cy="300159"/>
              </a:xfrm>
              <a:custGeom>
                <a:rect b="b" l="l" r="r" t="t"/>
                <a:pathLst>
                  <a:path extrusionOk="0" h="4886" w="6648">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7268998" y="2645175"/>
                <a:ext cx="181472" cy="117459"/>
              </a:xfrm>
              <a:custGeom>
                <a:rect b="b" l="l" r="r" t="t"/>
                <a:pathLst>
                  <a:path extrusionOk="0" h="1912" w="2954">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6595567" y="2756491"/>
                <a:ext cx="229450" cy="694433"/>
              </a:xfrm>
              <a:custGeom>
                <a:rect b="b" l="l" r="r" t="t"/>
                <a:pathLst>
                  <a:path extrusionOk="0" h="11304" w="3735">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6451997" y="2703168"/>
                <a:ext cx="330998" cy="882846"/>
              </a:xfrm>
              <a:custGeom>
                <a:rect b="b" l="l" r="r" t="t"/>
                <a:pathLst>
                  <a:path extrusionOk="0" h="14371" w="5388">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6129596" y="4090813"/>
                <a:ext cx="151677" cy="81705"/>
              </a:xfrm>
              <a:custGeom>
                <a:rect b="b" l="l" r="r" t="t"/>
                <a:pathLst>
                  <a:path extrusionOk="0" h="1330" w="2469">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6297861" y="3169136"/>
                <a:ext cx="288548" cy="246467"/>
              </a:xfrm>
              <a:custGeom>
                <a:rect b="b" l="l" r="r" t="t"/>
                <a:pathLst>
                  <a:path extrusionOk="0" h="4012" w="4697">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6297861" y="3193156"/>
                <a:ext cx="142523" cy="222816"/>
              </a:xfrm>
              <a:custGeom>
                <a:rect b="b" l="l" r="r" t="t"/>
                <a:pathLst>
                  <a:path extrusionOk="0" h="3627" w="232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6272428" y="3189839"/>
                <a:ext cx="160216" cy="163165"/>
              </a:xfrm>
              <a:custGeom>
                <a:rect b="b" l="l" r="r" t="t"/>
                <a:pathLst>
                  <a:path extrusionOk="0" h="2656" w="2608">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6272428" y="3180071"/>
                <a:ext cx="160216" cy="172932"/>
              </a:xfrm>
              <a:custGeom>
                <a:rect b="b" l="l" r="r" t="t"/>
                <a:pathLst>
                  <a:path extrusionOk="0" h="2815" w="2608">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6276974" y="3092775"/>
                <a:ext cx="83180" cy="102224"/>
              </a:xfrm>
              <a:custGeom>
                <a:rect b="b" l="l" r="r" t="t"/>
                <a:pathLst>
                  <a:path extrusionOk="0" h="1664" w="1354">
                    <a:moveTo>
                      <a:pt x="1" y="1554"/>
                    </a:moveTo>
                    <a:lnTo>
                      <a:pt x="1186" y="1663"/>
                    </a:lnTo>
                    <a:lnTo>
                      <a:pt x="1353" y="110"/>
                    </a:lnTo>
                    <a:lnTo>
                      <a:pt x="168" y="0"/>
                    </a:ln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6287971" y="3093082"/>
                <a:ext cx="71815" cy="84961"/>
              </a:xfrm>
              <a:custGeom>
                <a:rect b="b" l="l" r="r" t="t"/>
                <a:pathLst>
                  <a:path extrusionOk="0" h="1383" w="1169">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6261063" y="2990612"/>
                <a:ext cx="180059" cy="174345"/>
              </a:xfrm>
              <a:custGeom>
                <a:rect b="b" l="l" r="r" t="t"/>
                <a:pathLst>
                  <a:path extrusionOk="0" h="2838" w="2931">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6244107" y="3489078"/>
                <a:ext cx="200516" cy="614878"/>
              </a:xfrm>
              <a:custGeom>
                <a:rect b="b" l="l" r="r" t="t"/>
                <a:pathLst>
                  <a:path extrusionOk="0" h="10009" w="3264">
                    <a:moveTo>
                      <a:pt x="2447" y="271"/>
                    </a:moveTo>
                    <a:lnTo>
                      <a:pt x="3160" y="4455"/>
                    </a:lnTo>
                    <a:lnTo>
                      <a:pt x="3264" y="10008"/>
                    </a:lnTo>
                    <a:lnTo>
                      <a:pt x="2234" y="9927"/>
                    </a:lnTo>
                    <a:lnTo>
                      <a:pt x="1411" y="539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6244107" y="3489078"/>
                <a:ext cx="154564" cy="611315"/>
              </a:xfrm>
              <a:custGeom>
                <a:rect b="b" l="l" r="r" t="t"/>
                <a:pathLst>
                  <a:path extrusionOk="0" h="9951" w="2516">
                    <a:moveTo>
                      <a:pt x="1439" y="196"/>
                    </a:moveTo>
                    <a:lnTo>
                      <a:pt x="2372" y="4397"/>
                    </a:lnTo>
                    <a:lnTo>
                      <a:pt x="2516" y="9950"/>
                    </a:lnTo>
                    <a:lnTo>
                      <a:pt x="2234" y="9927"/>
                    </a:lnTo>
                    <a:lnTo>
                      <a:pt x="1411" y="539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6139855" y="3523726"/>
                <a:ext cx="208625" cy="597185"/>
              </a:xfrm>
              <a:custGeom>
                <a:rect b="b" l="l" r="r" t="t"/>
                <a:pathLst>
                  <a:path extrusionOk="0" h="9721" w="3396">
                    <a:moveTo>
                      <a:pt x="3395" y="0"/>
                    </a:moveTo>
                    <a:lnTo>
                      <a:pt x="3309" y="4518"/>
                    </a:lnTo>
                    <a:lnTo>
                      <a:pt x="1065" y="9720"/>
                    </a:lnTo>
                    <a:lnTo>
                      <a:pt x="0" y="9289"/>
                    </a:lnTo>
                    <a:lnTo>
                      <a:pt x="1439" y="4052"/>
                    </a:lnTo>
                    <a:lnTo>
                      <a:pt x="1024" y="1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6206264" y="2933664"/>
                <a:ext cx="186386" cy="142155"/>
              </a:xfrm>
              <a:custGeom>
                <a:rect b="b" l="l" r="r" t="t"/>
                <a:pathLst>
                  <a:path extrusionOk="0" h="2314" w="3034">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6181568" y="3159921"/>
                <a:ext cx="258447" cy="444464"/>
              </a:xfrm>
              <a:custGeom>
                <a:rect b="b" l="l" r="r" t="t"/>
                <a:pathLst>
                  <a:path extrusionOk="0" h="7235" w="4207">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6181568" y="3201757"/>
                <a:ext cx="135459" cy="391448"/>
              </a:xfrm>
              <a:custGeom>
                <a:rect b="b" l="l" r="r" t="t"/>
                <a:pathLst>
                  <a:path extrusionOk="0" h="6372" w="2205">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6381288" y="4099598"/>
                <a:ext cx="142892" cy="55965"/>
              </a:xfrm>
              <a:custGeom>
                <a:rect b="b" l="l" r="r" t="t"/>
                <a:pathLst>
                  <a:path extrusionOk="0" h="911" w="2326">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6128490" y="3271667"/>
                <a:ext cx="110026" cy="379407"/>
              </a:xfrm>
              <a:custGeom>
                <a:rect b="b" l="l" r="r" t="t"/>
                <a:pathLst>
                  <a:path extrusionOk="0" h="6176" w="1791">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6162462" y="3271667"/>
                <a:ext cx="76422" cy="281115"/>
              </a:xfrm>
              <a:custGeom>
                <a:rect b="b" l="l" r="r" t="t"/>
                <a:pathLst>
                  <a:path extrusionOk="0" h="4576" w="1244">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6144770" y="3196719"/>
                <a:ext cx="162673" cy="177540"/>
              </a:xfrm>
              <a:custGeom>
                <a:rect b="b" l="l" r="r" t="t"/>
                <a:pathLst>
                  <a:path extrusionOk="0" h="2890" w="2648">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7545817" y="3489078"/>
                <a:ext cx="383646" cy="379407"/>
              </a:xfrm>
              <a:custGeom>
                <a:rect b="b" l="l" r="r" t="t"/>
                <a:pathLst>
                  <a:path extrusionOk="0" h="6176" w="6245">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7750881" y="2706669"/>
                <a:ext cx="876826" cy="693389"/>
              </a:xfrm>
              <a:custGeom>
                <a:rect b="b" l="l" r="r" t="t"/>
                <a:pathLst>
                  <a:path extrusionOk="0" h="11287" w="14273">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7415025" y="2670608"/>
                <a:ext cx="1263974" cy="1263605"/>
              </a:xfrm>
              <a:custGeom>
                <a:rect b="b" l="l" r="r" t="t"/>
                <a:pathLst>
                  <a:path extrusionOk="0" h="20569" w="20575">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0"/>
          <p:cNvSpPr/>
          <p:nvPr/>
        </p:nvSpPr>
        <p:spPr>
          <a:xfrm>
            <a:off x="1664050" y="16255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3" name="Google Shape;60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AI</a:t>
            </a:r>
            <a:endParaRPr/>
          </a:p>
        </p:txBody>
      </p:sp>
      <p:sp>
        <p:nvSpPr>
          <p:cNvPr id="604" name="Google Shape;604;p40"/>
          <p:cNvSpPr txBox="1"/>
          <p:nvPr>
            <p:ph idx="1" type="subTitle"/>
          </p:nvPr>
        </p:nvSpPr>
        <p:spPr>
          <a:xfrm>
            <a:off x="5040058" y="3057025"/>
            <a:ext cx="25605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605" name="Google Shape;605;p40"/>
          <p:cNvSpPr txBox="1"/>
          <p:nvPr>
            <p:ph idx="2" type="subTitle"/>
          </p:nvPr>
        </p:nvSpPr>
        <p:spPr>
          <a:xfrm>
            <a:off x="1543450" y="3057025"/>
            <a:ext cx="25605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in the Solar System—it’s a bit larger than the </a:t>
            </a:r>
            <a:r>
              <a:rPr lang="en"/>
              <a:t>Moon</a:t>
            </a:r>
            <a:endParaRPr/>
          </a:p>
        </p:txBody>
      </p:sp>
      <p:sp>
        <p:nvSpPr>
          <p:cNvPr id="606" name="Google Shape;606;p40"/>
          <p:cNvSpPr txBox="1"/>
          <p:nvPr>
            <p:ph idx="3" type="subTitle"/>
          </p:nvPr>
        </p:nvSpPr>
        <p:spPr>
          <a:xfrm>
            <a:off x="5040058" y="2662226"/>
            <a:ext cx="2560500" cy="4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607" name="Google Shape;607;p40"/>
          <p:cNvSpPr txBox="1"/>
          <p:nvPr>
            <p:ph idx="4" type="subTitle"/>
          </p:nvPr>
        </p:nvSpPr>
        <p:spPr>
          <a:xfrm>
            <a:off x="1543450" y="2662226"/>
            <a:ext cx="2560500" cy="4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Definition</a:t>
            </a:r>
            <a:endParaRPr/>
          </a:p>
        </p:txBody>
      </p:sp>
      <p:grpSp>
        <p:nvGrpSpPr>
          <p:cNvPr id="608" name="Google Shape;608;p40"/>
          <p:cNvGrpSpPr/>
          <p:nvPr/>
        </p:nvGrpSpPr>
        <p:grpSpPr>
          <a:xfrm>
            <a:off x="1772037" y="1750963"/>
            <a:ext cx="500435" cy="465474"/>
            <a:chOff x="5434200" y="1498338"/>
            <a:chExt cx="500435" cy="465474"/>
          </a:xfrm>
        </p:grpSpPr>
        <p:sp>
          <p:nvSpPr>
            <p:cNvPr id="609" name="Google Shape;609;p40"/>
            <p:cNvSpPr/>
            <p:nvPr/>
          </p:nvSpPr>
          <p:spPr>
            <a:xfrm>
              <a:off x="5552458" y="1498338"/>
              <a:ext cx="117330" cy="256959"/>
            </a:xfrm>
            <a:custGeom>
              <a:rect b="b" l="l" r="r" t="t"/>
              <a:pathLst>
                <a:path extrusionOk="0" h="9415" w="4299">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0"/>
            <p:cNvSpPr/>
            <p:nvPr/>
          </p:nvSpPr>
          <p:spPr>
            <a:xfrm>
              <a:off x="5699046" y="1498338"/>
              <a:ext cx="117522" cy="256959"/>
            </a:xfrm>
            <a:custGeom>
              <a:rect b="b" l="l" r="r" t="t"/>
              <a:pathLst>
                <a:path extrusionOk="0" h="9415" w="4306">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p:nvPr/>
          </p:nvSpPr>
          <p:spPr>
            <a:xfrm>
              <a:off x="5434282" y="1846399"/>
              <a:ext cx="500353" cy="117412"/>
            </a:xfrm>
            <a:custGeom>
              <a:rect b="b" l="l" r="r" t="t"/>
              <a:pathLst>
                <a:path extrusionOk="0" h="4302" w="18333">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5434200" y="1523747"/>
              <a:ext cx="500326" cy="293285"/>
            </a:xfrm>
            <a:custGeom>
              <a:rect b="b" l="l" r="r" t="t"/>
              <a:pathLst>
                <a:path extrusionOk="0" h="10746" w="18332">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40"/>
          <p:cNvSpPr/>
          <p:nvPr/>
        </p:nvSpPr>
        <p:spPr>
          <a:xfrm>
            <a:off x="5133825" y="16255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14" name="Google Shape;614;p40"/>
          <p:cNvGrpSpPr/>
          <p:nvPr/>
        </p:nvGrpSpPr>
        <p:grpSpPr>
          <a:xfrm>
            <a:off x="5241768" y="1733333"/>
            <a:ext cx="500517" cy="500735"/>
            <a:chOff x="6322543" y="4027370"/>
            <a:chExt cx="500517" cy="500735"/>
          </a:xfrm>
        </p:grpSpPr>
        <p:sp>
          <p:nvSpPr>
            <p:cNvPr id="615" name="Google Shape;615;p40"/>
            <p:cNvSpPr/>
            <p:nvPr/>
          </p:nvSpPr>
          <p:spPr>
            <a:xfrm>
              <a:off x="6469895" y="4027370"/>
              <a:ext cx="205622" cy="206604"/>
            </a:xfrm>
            <a:custGeom>
              <a:rect b="b" l="l" r="r" t="t"/>
              <a:pathLst>
                <a:path extrusionOk="0" h="7570" w="7534">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6322543" y="4189924"/>
              <a:ext cx="59634" cy="73335"/>
            </a:xfrm>
            <a:custGeom>
              <a:rect b="b" l="l" r="r" t="t"/>
              <a:pathLst>
                <a:path extrusionOk="0" h="2687" w="2185">
                  <a:moveTo>
                    <a:pt x="0" y="1"/>
                  </a:moveTo>
                  <a:lnTo>
                    <a:pt x="0" y="2686"/>
                  </a:lnTo>
                  <a:lnTo>
                    <a:pt x="2184" y="2686"/>
                  </a:lnTo>
                  <a:lnTo>
                    <a:pt x="2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6322543" y="4087359"/>
              <a:ext cx="59634" cy="73335"/>
            </a:xfrm>
            <a:custGeom>
              <a:rect b="b" l="l" r="r" t="t"/>
              <a:pathLst>
                <a:path extrusionOk="0" h="2687" w="2185">
                  <a:moveTo>
                    <a:pt x="0" y="1"/>
                  </a:moveTo>
                  <a:lnTo>
                    <a:pt x="0" y="2686"/>
                  </a:lnTo>
                  <a:lnTo>
                    <a:pt x="2184" y="2686"/>
                  </a:lnTo>
                  <a:lnTo>
                    <a:pt x="2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6322625" y="4281900"/>
              <a:ext cx="235589" cy="157396"/>
            </a:xfrm>
            <a:custGeom>
              <a:rect b="b" l="l" r="r" t="t"/>
              <a:pathLst>
                <a:path extrusionOk="0" h="5767" w="8632">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6646505" y="4214679"/>
              <a:ext cx="87472" cy="87855"/>
            </a:xfrm>
            <a:custGeom>
              <a:rect b="b" l="l" r="r" t="t"/>
              <a:pathLst>
                <a:path extrusionOk="0" h="3219" w="3205">
                  <a:moveTo>
                    <a:pt x="1695" y="1"/>
                  </a:moveTo>
                  <a:lnTo>
                    <a:pt x="1" y="1695"/>
                  </a:lnTo>
                  <a:lnTo>
                    <a:pt x="1518" y="3219"/>
                  </a:lnTo>
                  <a:lnTo>
                    <a:pt x="3205" y="1529"/>
                  </a:lnTo>
                  <a:lnTo>
                    <a:pt x="16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0"/>
            <p:cNvSpPr/>
            <p:nvPr/>
          </p:nvSpPr>
          <p:spPr>
            <a:xfrm>
              <a:off x="6411326" y="4214679"/>
              <a:ext cx="87582" cy="87855"/>
            </a:xfrm>
            <a:custGeom>
              <a:rect b="b" l="l" r="r" t="t"/>
              <a:pathLst>
                <a:path extrusionOk="0" h="3219" w="3209">
                  <a:moveTo>
                    <a:pt x="1514" y="1"/>
                  </a:moveTo>
                  <a:lnTo>
                    <a:pt x="1" y="1529"/>
                  </a:lnTo>
                  <a:lnTo>
                    <a:pt x="1691" y="3219"/>
                  </a:lnTo>
                  <a:lnTo>
                    <a:pt x="3208" y="1698"/>
                  </a:lnTo>
                  <a:lnTo>
                    <a:pt x="1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a:off x="6587472" y="4281818"/>
              <a:ext cx="235589" cy="157287"/>
            </a:xfrm>
            <a:custGeom>
              <a:rect b="b" l="l" r="r" t="t"/>
              <a:pathLst>
                <a:path extrusionOk="0" h="5763" w="8632">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a:off x="6587390" y="4468444"/>
              <a:ext cx="117221" cy="59661"/>
            </a:xfrm>
            <a:custGeom>
              <a:rect b="b" l="l" r="r" t="t"/>
              <a:pathLst>
                <a:path extrusionOk="0" h="2186" w="4295">
                  <a:moveTo>
                    <a:pt x="0" y="1"/>
                  </a:moveTo>
                  <a:lnTo>
                    <a:pt x="0" y="2185"/>
                  </a:lnTo>
                  <a:lnTo>
                    <a:pt x="4295" y="2185"/>
                  </a:lnTo>
                  <a:lnTo>
                    <a:pt x="42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6440692" y="4468444"/>
              <a:ext cx="117330" cy="59661"/>
            </a:xfrm>
            <a:custGeom>
              <a:rect b="b" l="l" r="r" t="t"/>
              <a:pathLst>
                <a:path extrusionOk="0" h="2186" w="4299">
                  <a:moveTo>
                    <a:pt x="1" y="1"/>
                  </a:moveTo>
                  <a:lnTo>
                    <a:pt x="1" y="2185"/>
                  </a:lnTo>
                  <a:lnTo>
                    <a:pt x="4299" y="2185"/>
                  </a:lnTo>
                  <a:lnTo>
                    <a:pt x="42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6763235" y="4087359"/>
              <a:ext cx="59634" cy="73335"/>
            </a:xfrm>
            <a:custGeom>
              <a:rect b="b" l="l" r="r" t="t"/>
              <a:pathLst>
                <a:path extrusionOk="0" h="2687" w="2185">
                  <a:moveTo>
                    <a:pt x="1" y="1"/>
                  </a:moveTo>
                  <a:lnTo>
                    <a:pt x="1" y="2686"/>
                  </a:lnTo>
                  <a:lnTo>
                    <a:pt x="2185" y="2686"/>
                  </a:lnTo>
                  <a:lnTo>
                    <a:pt x="21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6763235" y="4189924"/>
              <a:ext cx="59634" cy="73335"/>
            </a:xfrm>
            <a:custGeom>
              <a:rect b="b" l="l" r="r" t="t"/>
              <a:pathLst>
                <a:path extrusionOk="0" h="2687" w="2185">
                  <a:moveTo>
                    <a:pt x="1" y="1"/>
                  </a:moveTo>
                  <a:lnTo>
                    <a:pt x="1" y="2686"/>
                  </a:lnTo>
                  <a:lnTo>
                    <a:pt x="2185" y="2686"/>
                  </a:lnTo>
                  <a:lnTo>
                    <a:pt x="21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1"/>
          <p:cNvSpPr/>
          <p:nvPr/>
        </p:nvSpPr>
        <p:spPr>
          <a:xfrm>
            <a:off x="614577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1" name="Google Shape;631;p41"/>
          <p:cNvSpPr/>
          <p:nvPr/>
        </p:nvSpPr>
        <p:spPr>
          <a:xfrm>
            <a:off x="363682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2" name="Google Shape;63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ethics</a:t>
            </a:r>
            <a:endParaRPr/>
          </a:p>
        </p:txBody>
      </p:sp>
      <p:sp>
        <p:nvSpPr>
          <p:cNvPr id="633" name="Google Shape;633;p41"/>
          <p:cNvSpPr txBox="1"/>
          <p:nvPr>
            <p:ph idx="1" type="subTitle"/>
          </p:nvPr>
        </p:nvSpPr>
        <p:spPr>
          <a:xfrm>
            <a:off x="937700"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 and the smallest one of them all</a:t>
            </a:r>
            <a:endParaRPr/>
          </a:p>
        </p:txBody>
      </p:sp>
      <p:sp>
        <p:nvSpPr>
          <p:cNvPr id="634" name="Google Shape;634;p41"/>
          <p:cNvSpPr txBox="1"/>
          <p:nvPr>
            <p:ph idx="2" type="subTitle"/>
          </p:nvPr>
        </p:nvSpPr>
        <p:spPr>
          <a:xfrm>
            <a:off x="3484425"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635" name="Google Shape;635;p41"/>
          <p:cNvSpPr txBox="1"/>
          <p:nvPr>
            <p:ph idx="3" type="subTitle"/>
          </p:nvPr>
        </p:nvSpPr>
        <p:spPr>
          <a:xfrm>
            <a:off x="6031150"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636" name="Google Shape;636;p41"/>
          <p:cNvSpPr txBox="1"/>
          <p:nvPr>
            <p:ph idx="4" type="subTitle"/>
          </p:nvPr>
        </p:nvSpPr>
        <p:spPr>
          <a:xfrm>
            <a:off x="937700"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Transparency</a:t>
            </a:r>
            <a:endParaRPr/>
          </a:p>
        </p:txBody>
      </p:sp>
      <p:sp>
        <p:nvSpPr>
          <p:cNvPr id="637" name="Google Shape;637;p41"/>
          <p:cNvSpPr txBox="1"/>
          <p:nvPr>
            <p:ph idx="5" type="subTitle"/>
          </p:nvPr>
        </p:nvSpPr>
        <p:spPr>
          <a:xfrm>
            <a:off x="3484422"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Privacy</a:t>
            </a:r>
            <a:endParaRPr/>
          </a:p>
        </p:txBody>
      </p:sp>
      <p:sp>
        <p:nvSpPr>
          <p:cNvPr id="638" name="Google Shape;638;p41"/>
          <p:cNvSpPr txBox="1"/>
          <p:nvPr>
            <p:ph idx="6" type="subTitle"/>
          </p:nvPr>
        </p:nvSpPr>
        <p:spPr>
          <a:xfrm>
            <a:off x="6031150"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Legal</a:t>
            </a:r>
            <a:endParaRPr/>
          </a:p>
        </p:txBody>
      </p:sp>
      <p:grpSp>
        <p:nvGrpSpPr>
          <p:cNvPr id="639" name="Google Shape;639;p41"/>
          <p:cNvGrpSpPr/>
          <p:nvPr/>
        </p:nvGrpSpPr>
        <p:grpSpPr>
          <a:xfrm>
            <a:off x="6253800" y="1792504"/>
            <a:ext cx="500353" cy="500435"/>
            <a:chOff x="2291550" y="1480816"/>
            <a:chExt cx="500353" cy="500435"/>
          </a:xfrm>
        </p:grpSpPr>
        <p:sp>
          <p:nvSpPr>
            <p:cNvPr id="640" name="Google Shape;640;p41"/>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41"/>
          <p:cNvGrpSpPr/>
          <p:nvPr/>
        </p:nvGrpSpPr>
        <p:grpSpPr>
          <a:xfrm>
            <a:off x="3744693" y="1792457"/>
            <a:ext cx="500654" cy="500544"/>
            <a:chOff x="719993" y="2099482"/>
            <a:chExt cx="500654" cy="500544"/>
          </a:xfrm>
        </p:grpSpPr>
        <p:sp>
          <p:nvSpPr>
            <p:cNvPr id="644" name="Google Shape;644;p41"/>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41"/>
          <p:cNvSpPr/>
          <p:nvPr/>
        </p:nvSpPr>
        <p:spPr>
          <a:xfrm>
            <a:off x="1090100"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51" name="Google Shape;651;p41"/>
          <p:cNvGrpSpPr/>
          <p:nvPr/>
        </p:nvGrpSpPr>
        <p:grpSpPr>
          <a:xfrm>
            <a:off x="1198081" y="1822748"/>
            <a:ext cx="500435" cy="439955"/>
            <a:chOff x="2304569" y="2129723"/>
            <a:chExt cx="500435" cy="439955"/>
          </a:xfrm>
        </p:grpSpPr>
        <p:sp>
          <p:nvSpPr>
            <p:cNvPr id="652" name="Google Shape;652;p41"/>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